
<file path=[Content_Types].xml><?xml version="1.0" encoding="utf-8"?>
<Types xmlns="http://schemas.openxmlformats.org/package/2006/content-types">
  <Override PartName="/ppt/slides/slide47.xml" ContentType="application/vnd.openxmlformats-officedocument.presentationml.slide+xml"/>
  <Override PartName="/ppt/slides/slide58.xml" ContentType="application/vnd.openxmlformats-officedocument.presentationml.slide+xml"/>
  <Override PartName="/ppt/notesSlides/notesSlide2.xml" ContentType="application/vnd.openxmlformats-officedocument.presentationml.notesSlide+xml"/>
  <Override PartName="/ppt/slides/slide36.xml" ContentType="application/vnd.openxmlformats-officedocument.presentationml.slide+xml"/>
  <Override PartName="/ppt/slides/slide83.xml" ContentType="application/vnd.openxmlformats-officedocument.presentationml.slide+xml"/>
  <Override PartName="/ppt/notesSlides/notesSlide38.xml" ContentType="application/vnd.openxmlformats-officedocument.presentationml.notesSlide+xml"/>
  <Override PartName="/ppt/notesSlides/notesSlide49.xml" ContentType="application/vnd.openxmlformats-officedocument.presentationml.notesSlide+xml"/>
  <Override PartName="/ppt/notesSlides/notesSlide85.xml" ContentType="application/vnd.openxmlformats-officedocument.presentationml.notesSlide+xml"/>
  <Override PartName="/ppt/slides/slide25.xml" ContentType="application/vnd.openxmlformats-officedocument.presentationml.slide+xml"/>
  <Override PartName="/ppt/slides/slide72.xml" ContentType="application/vnd.openxmlformats-officedocument.presentationml.slide+xml"/>
  <Override PartName="/ppt/slideLayouts/slideLayout2.xml" ContentType="application/vnd.openxmlformats-officedocument.presentationml.slideLayout+xml"/>
  <Override PartName="/ppt/notesSlides/notesSlide27.xml" ContentType="application/vnd.openxmlformats-officedocument.presentationml.notesSlide+xml"/>
  <Override PartName="/ppt/notesSlides/notesSlide74.xml" ContentType="application/vnd.openxmlformats-officedocument.presentationml.notesSlide+xml"/>
  <Default Extension="xml" ContentType="application/xml"/>
  <Override PartName="/ppt/slides/slide14.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notesSlides/notesSlide16.xml" ContentType="application/vnd.openxmlformats-officedocument.presentationml.notesSlide+xml"/>
  <Override PartName="/ppt/notesSlides/notesSlide63.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notesSlides/notesSlide23.xml" ContentType="application/vnd.openxmlformats-officedocument.presentationml.notesSlide+xml"/>
  <Override PartName="/ppt/notesSlides/notesSlide41.xml" ContentType="application/vnd.openxmlformats-officedocument.presentationml.notesSlide+xml"/>
  <Override PartName="/ppt/notesSlides/notesSlide52.xml" ContentType="application/vnd.openxmlformats-officedocument.presentationml.notesSlide+xml"/>
  <Override PartName="/ppt/notesSlides/notesSlide70.xml" ContentType="application/vnd.openxmlformats-officedocument.presentationml.notesSlide+xml"/>
  <Override PartName="/ppt/notesSlides/notesSlide12.xml" ContentType="application/vnd.openxmlformats-officedocument.presentationml.notesSlide+xml"/>
  <Override PartName="/ppt/notesSlides/notesSlide30.xml" ContentType="application/vnd.openxmlformats-officedocument.presentationml.notesSlide+xml"/>
  <Override PartName="/ppt/notesSlides/notesSlide7.xml" ContentType="application/vnd.openxmlformats-officedocument.presentationml.notesSlide+xml"/>
  <Override PartName="/ppt/slides/slide9.xml" ContentType="application/vnd.openxmlformats-officedocument.presentationml.slide+xml"/>
  <Override PartName="/ppt/slides/slide59.xml" ContentType="application/vnd.openxmlformats-officedocument.presentationml.slide+xml"/>
  <Override PartName="/ppt/slides/slide77.xml" ContentType="application/vnd.openxmlformats-officedocument.presentationml.slide+xml"/>
  <Override PartName="/ppt/slides/slide88.xml" ContentType="application/vnd.openxmlformats-officedocument.presentationml.slide+xml"/>
  <Override PartName="/ppt/viewProps.xml" ContentType="application/vnd.openxmlformats-officedocument.presentationml.viewProps+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s/slide66.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3.xml" ContentType="application/vnd.openxmlformats-officedocument.presentationml.notesSlide+xml"/>
  <Override PartName="/ppt/notesSlides/notesSlide68.xml" ContentType="application/vnd.openxmlformats-officedocument.presentationml.notesSlide+xml"/>
  <Override PartName="/ppt/notesSlides/notesSlide79.xml" ContentType="application/vnd.openxmlformats-officedocument.presentationml.notesSlide+xml"/>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presProps.xml" ContentType="application/vnd.openxmlformats-officedocument.presentationml.presProps+xml"/>
  <Override PartName="/ppt/slideLayouts/slideLayout18.xml" ContentType="application/vnd.openxmlformats-officedocument.presentationml.slideLayout+xml"/>
  <Override PartName="/ppt/theme/theme2.xml" ContentType="application/vnd.openxmlformats-officedocument.theme+xml"/>
  <Override PartName="/ppt/notesSlides/notesSlide39.xml" ContentType="application/vnd.openxmlformats-officedocument.presentationml.notesSlide+xml"/>
  <Override PartName="/ppt/notesSlides/notesSlide57.xml" ContentType="application/vnd.openxmlformats-officedocument.presentationml.notesSlide+xml"/>
  <Override PartName="/ppt/notesSlides/notesSlide86.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s/slide44.xml" ContentType="application/vnd.openxmlformats-officedocument.presentationml.slide+xml"/>
  <Override PartName="/ppt/slides/slide62.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Override PartName="/ppt/slideLayouts/slideLayout3.xml" ContentType="application/vnd.openxmlformats-officedocument.presentationml.slideLayout+xml"/>
  <Override PartName="/ppt/notesSlides/notesSlide17.xml" ContentType="application/vnd.openxmlformats-officedocument.presentationml.notesSlide+xml"/>
  <Override PartName="/ppt/notesSlides/notesSlide28.xml" ContentType="application/vnd.openxmlformats-officedocument.presentationml.notesSlide+xml"/>
  <Override PartName="/ppt/notesSlides/notesSlide46.xml" ContentType="application/vnd.openxmlformats-officedocument.presentationml.notesSlide+xml"/>
  <Override PartName="/ppt/notesSlides/notesSlide64.xml" ContentType="application/vnd.openxmlformats-officedocument.presentationml.notesSlide+xml"/>
  <Override PartName="/ppt/notesSlides/notesSlide75.xml" ContentType="application/vnd.openxmlformats-officedocument.presentationml.notesSlide+xml"/>
  <Override PartName="/ppt/presentation.xml" ContentType="application/vnd.openxmlformats-officedocument.presentationml.presentation.main+xml"/>
  <Override PartName="/ppt/slides/slide22.xml" ContentType="application/vnd.openxmlformats-officedocument.presentationml.slide+xml"/>
  <Override PartName="/ppt/slides/slide51.xml" ContentType="application/vnd.openxmlformats-officedocument.presentationml.slide+xml"/>
  <Override PartName="/ppt/slideLayouts/slideLayout14.xml" ContentType="application/vnd.openxmlformats-officedocument.presentationml.slideLayout+xml"/>
  <Override PartName="/ppt/notesSlides/notesSlide24.xml" ContentType="application/vnd.openxmlformats-officedocument.presentationml.notesSlide+xml"/>
  <Override PartName="/ppt/notesSlides/notesSlide35.xml" ContentType="application/vnd.openxmlformats-officedocument.presentationml.notesSlide+xml"/>
  <Override PartName="/ppt/notesSlides/notesSlide53.xml" ContentType="application/vnd.openxmlformats-officedocument.presentationml.notesSlide+xml"/>
  <Override PartName="/ppt/notesSlides/notesSlide71.xml" ContentType="application/vnd.openxmlformats-officedocument.presentationml.notesSlide+xml"/>
  <Override PartName="/ppt/notesSlides/notesSlide82.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40.xml" ContentType="application/vnd.openxmlformats-officedocument.presentationml.slide+xml"/>
  <Override PartName="/ppt/notesSlides/notesSlide13.xml" ContentType="application/vnd.openxmlformats-officedocument.presentationml.notesSlide+xml"/>
  <Override PartName="/ppt/notesSlides/notesSlide42.xml" ContentType="application/vnd.openxmlformats-officedocument.presentationml.notesSlide+xml"/>
  <Override PartName="/ppt/notesSlides/notesSlide60.xml" ContentType="application/vnd.openxmlformats-officedocument.presentationml.notesSlide+xml"/>
  <Override PartName="/ppt/slideLayouts/slideLayout10.xml" ContentType="application/vnd.openxmlformats-officedocument.presentationml.slideLayout+xml"/>
  <Default Extension="gif" ContentType="image/gif"/>
  <Override PartName="/ppt/notesSlides/notesSlide8.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slides/slide89.xml" ContentType="application/vnd.openxmlformats-officedocument.presentationml.slide+xml"/>
  <Override PartName="/ppt/slides/slide49.xml" ContentType="application/vnd.openxmlformats-officedocument.presentationml.slide+xml"/>
  <Override PartName="/ppt/slides/slide78.xml" ContentType="application/vnd.openxmlformats-officedocument.presentationml.slide+xml"/>
  <Override PartName="/ppt/handoutMasters/handoutMaster1.xml" ContentType="application/vnd.openxmlformats-officedocument.presentationml.handoutMaster+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notesSlides/notesSlide69.xml" ContentType="application/vnd.openxmlformats-officedocument.presentationml.notesSlide+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notesSlides/notesSlide29.xml" ContentType="application/vnd.openxmlformats-officedocument.presentationml.notesSlide+xml"/>
  <Override PartName="/ppt/notesSlides/notesSlide47.xml" ContentType="application/vnd.openxmlformats-officedocument.presentationml.notesSlide+xml"/>
  <Override PartName="/ppt/notesSlides/notesSlide58.xml" ContentType="application/vnd.openxmlformats-officedocument.presentationml.notesSlide+xml"/>
  <Override PartName="/ppt/notesSlides/notesSlide76.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slideLayouts/slideLayout15.xml" ContentType="application/vnd.openxmlformats-officedocument.presentationml.slideLayout+xml"/>
  <Override PartName="/ppt/notesSlides/notesSlide18.xml" ContentType="application/vnd.openxmlformats-officedocument.presentationml.notesSlide+xml"/>
  <Override PartName="/ppt/notesSlides/notesSlide36.xml" ContentType="application/vnd.openxmlformats-officedocument.presentationml.notesSlide+xml"/>
  <Override PartName="/ppt/notesSlides/notesSlide65.xml" ContentType="application/vnd.openxmlformats-officedocument.presentationml.notesSlide+xml"/>
  <Override PartName="/ppt/notesSlides/notesSlide83.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notesSlides/notesSlide25.xml" ContentType="application/vnd.openxmlformats-officedocument.presentationml.notesSlide+xml"/>
  <Override PartName="/ppt/notesSlides/notesSlide43.xml" ContentType="application/vnd.openxmlformats-officedocument.presentationml.notesSlide+xml"/>
  <Override PartName="/ppt/notesSlides/notesSlide54.xml" ContentType="application/vnd.openxmlformats-officedocument.presentationml.notesSlide+xml"/>
  <Override PartName="/ppt/notesSlides/notesSlide72.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32.xml" ContentType="application/vnd.openxmlformats-officedocument.presentationml.notesSlide+xml"/>
  <Override PartName="/ppt/notesSlides/notesSlide61.xml" ContentType="application/vnd.openxmlformats-officedocument.presentationml.notesSl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notesSlides/notesSlide50.xml" ContentType="application/vnd.openxmlformats-officedocument.presentationml.notesSlide+xml"/>
  <Override PartName="/ppt/slides/slide79.xml" ContentType="application/vnd.openxmlformats-officedocument.presentationml.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68.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notesSlides/notesSlide1.xml" ContentType="application/vnd.openxmlformats-officedocument.presentationml.notesSlide+xml"/>
  <Override PartName="/ppt/notesSlides/notesSlide59.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Layouts/slideLayout5.xml" ContentType="application/vnd.openxmlformats-officedocument.presentationml.slideLayout+xml"/>
  <Override PartName="/ppt/notesSlides/notesSlide19.xml" ContentType="application/vnd.openxmlformats-officedocument.presentationml.notesSlide+xml"/>
  <Override PartName="/ppt/notesSlides/notesSlide48.xml" ContentType="application/vnd.openxmlformats-officedocument.presentationml.notesSlide+xml"/>
  <Override PartName="/ppt/notesSlides/notesSlide66.xml" ContentType="application/vnd.openxmlformats-officedocument.presentationml.notesSlide+xml"/>
  <Override PartName="/ppt/notesSlides/notesSlide77.xml" ContentType="application/vnd.openxmlformats-officedocument.presentationml.notesSlide+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Override PartName="/ppt/slideLayouts/slideLayout16.xml" ContentType="application/vnd.openxmlformats-officedocument.presentationml.slideLayout+xml"/>
  <Default Extension="jpeg" ContentType="image/jpeg"/>
  <Override PartName="/ppt/notesSlides/notesSlide37.xml" ContentType="application/vnd.openxmlformats-officedocument.presentationml.notesSlide+xml"/>
  <Override PartName="/ppt/notesSlides/notesSlide55.xml" ContentType="application/vnd.openxmlformats-officedocument.presentationml.notesSlide+xml"/>
  <Override PartName="/ppt/notesSlides/notesSlide84.xml" ContentType="application/vnd.openxmlformats-officedocument.presentationml.notesSlide+xml"/>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6.xml" ContentType="application/vnd.openxmlformats-officedocument.presentationml.notesSlide+xml"/>
  <Override PartName="/ppt/notesSlides/notesSlide44.xml" ContentType="application/vnd.openxmlformats-officedocument.presentationml.notesSlide+xml"/>
  <Override PartName="/ppt/notesSlides/notesSlide62.xml" ContentType="application/vnd.openxmlformats-officedocument.presentationml.notesSlide+xml"/>
  <Override PartName="/ppt/notesSlides/notesSlide73.xml" ContentType="application/vnd.openxmlformats-officedocument.presentationml.notesSlide+xml"/>
  <Override PartName="/ppt/slides/slide20.xml" ContentType="application/vnd.openxmlformats-officedocument.presentationml.slide+xml"/>
  <Override PartName="/ppt/slideLayouts/slideLayout12.xml" ContentType="application/vnd.openxmlformats-officedocument.presentationml.slideLayout+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notesSlides/notesSlide51.xml" ContentType="application/vnd.openxmlformats-officedocument.presentationml.notesSlide+xml"/>
  <Override PartName="/ppt/notesSlides/notesSlide80.xml" ContentType="application/vnd.openxmlformats-officedocument.presentationml.notesSlide+xml"/>
  <Override PartName="/ppt/notesSlides/notesSlide11.xml" ContentType="application/vnd.openxmlformats-officedocument.presentationml.notesSlide+xml"/>
  <Override PartName="/ppt/notesSlides/notesSlide40.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slides/slide69.xml" ContentType="application/vnd.openxmlformats-officedocument.presentationml.slide+xml"/>
  <Override PartName="/ppt/slides/slide87.xml" ContentType="application/vnd.openxmlformats-officedocument.presentationml.slide+xml"/>
  <Override PartName="/ppt/slides/slide29.xml" ContentType="application/vnd.openxmlformats-officedocument.presentationml.slide+xml"/>
  <Override PartName="/ppt/slides/slide76.xml" ContentType="application/vnd.openxmlformats-officedocument.presentationml.slide+xml"/>
  <Override PartName="/ppt/notesSlides/notesSlide78.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notesSlides/notesSlide67.xml" ContentType="application/vnd.openxmlformats-officedocument.presentationml.notesSlide+xml"/>
  <Override PartName="/ppt/slides/slide43.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notesSlides/notesSlide45.xml" ContentType="application/vnd.openxmlformats-officedocument.presentationml.notesSlide+xml"/>
  <Override PartName="/ppt/notesSlides/notesSlide56.xml" ContentType="application/vnd.openxmlformats-officedocument.presentationml.notesSlide+xml"/>
  <Override PartName="/ppt/slides/slide32.xml" ContentType="application/vnd.openxmlformats-officedocument.presentationml.slide+xml"/>
  <Override PartName="/ppt/notesSlides/notesSlide34.xml" ContentType="application/vnd.openxmlformats-officedocument.presentationml.notesSlide+xml"/>
  <Override PartName="/ppt/notesSlides/notesSlide81.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3"/>
  </p:notesMasterIdLst>
  <p:handoutMasterIdLst>
    <p:handoutMasterId r:id="rId94"/>
  </p:handoutMasterIdLst>
  <p:sldIdLst>
    <p:sldId id="256" r:id="rId2"/>
    <p:sldId id="317" r:id="rId3"/>
    <p:sldId id="318" r:id="rId4"/>
    <p:sldId id="319" r:id="rId5"/>
    <p:sldId id="320" r:id="rId6"/>
    <p:sldId id="321" r:id="rId7"/>
    <p:sldId id="322" r:id="rId8"/>
    <p:sldId id="323" r:id="rId9"/>
    <p:sldId id="324" r:id="rId10"/>
    <p:sldId id="325" r:id="rId11"/>
    <p:sldId id="326" r:id="rId12"/>
    <p:sldId id="327" r:id="rId13"/>
    <p:sldId id="328" r:id="rId14"/>
    <p:sldId id="329" r:id="rId15"/>
    <p:sldId id="330" r:id="rId16"/>
    <p:sldId id="331" r:id="rId17"/>
    <p:sldId id="332" r:id="rId18"/>
    <p:sldId id="333" r:id="rId19"/>
    <p:sldId id="334" r:id="rId20"/>
    <p:sldId id="335" r:id="rId21"/>
    <p:sldId id="336" r:id="rId22"/>
    <p:sldId id="337" r:id="rId23"/>
    <p:sldId id="338" r:id="rId24"/>
    <p:sldId id="339" r:id="rId25"/>
    <p:sldId id="340" r:id="rId26"/>
    <p:sldId id="341" r:id="rId27"/>
    <p:sldId id="342" r:id="rId28"/>
    <p:sldId id="343" r:id="rId29"/>
    <p:sldId id="344" r:id="rId30"/>
    <p:sldId id="345" r:id="rId31"/>
    <p:sldId id="346" r:id="rId32"/>
    <p:sldId id="347" r:id="rId33"/>
    <p:sldId id="348" r:id="rId34"/>
    <p:sldId id="349" r:id="rId35"/>
    <p:sldId id="350" r:id="rId36"/>
    <p:sldId id="351" r:id="rId37"/>
    <p:sldId id="352" r:id="rId38"/>
    <p:sldId id="353" r:id="rId39"/>
    <p:sldId id="354" r:id="rId40"/>
    <p:sldId id="355" r:id="rId41"/>
    <p:sldId id="356" r:id="rId42"/>
    <p:sldId id="357" r:id="rId43"/>
    <p:sldId id="358" r:id="rId44"/>
    <p:sldId id="359" r:id="rId45"/>
    <p:sldId id="360" r:id="rId46"/>
    <p:sldId id="361" r:id="rId47"/>
    <p:sldId id="362" r:id="rId48"/>
    <p:sldId id="363" r:id="rId49"/>
    <p:sldId id="364" r:id="rId50"/>
    <p:sldId id="365" r:id="rId51"/>
    <p:sldId id="366" r:id="rId52"/>
    <p:sldId id="367" r:id="rId53"/>
    <p:sldId id="368" r:id="rId54"/>
    <p:sldId id="369" r:id="rId55"/>
    <p:sldId id="370" r:id="rId56"/>
    <p:sldId id="371" r:id="rId57"/>
    <p:sldId id="372" r:id="rId58"/>
    <p:sldId id="373" r:id="rId59"/>
    <p:sldId id="374" r:id="rId60"/>
    <p:sldId id="375" r:id="rId61"/>
    <p:sldId id="376" r:id="rId62"/>
    <p:sldId id="377" r:id="rId63"/>
    <p:sldId id="378" r:id="rId64"/>
    <p:sldId id="379" r:id="rId65"/>
    <p:sldId id="380" r:id="rId66"/>
    <p:sldId id="381" r:id="rId67"/>
    <p:sldId id="382" r:id="rId68"/>
    <p:sldId id="383" r:id="rId69"/>
    <p:sldId id="384" r:id="rId70"/>
    <p:sldId id="385" r:id="rId71"/>
    <p:sldId id="386" r:id="rId72"/>
    <p:sldId id="387" r:id="rId73"/>
    <p:sldId id="388" r:id="rId74"/>
    <p:sldId id="389" r:id="rId75"/>
    <p:sldId id="390" r:id="rId76"/>
    <p:sldId id="391" r:id="rId77"/>
    <p:sldId id="392" r:id="rId78"/>
    <p:sldId id="393" r:id="rId79"/>
    <p:sldId id="394" r:id="rId80"/>
    <p:sldId id="395" r:id="rId81"/>
    <p:sldId id="396" r:id="rId82"/>
    <p:sldId id="397" r:id="rId83"/>
    <p:sldId id="398" r:id="rId84"/>
    <p:sldId id="399" r:id="rId85"/>
    <p:sldId id="400" r:id="rId86"/>
    <p:sldId id="401" r:id="rId87"/>
    <p:sldId id="402" r:id="rId88"/>
    <p:sldId id="403" r:id="rId89"/>
    <p:sldId id="404" r:id="rId90"/>
    <p:sldId id="405" r:id="rId91"/>
    <p:sldId id="406" r:id="rId92"/>
  </p:sldIdLst>
  <p:sldSz cx="9144000" cy="5143500" type="screen16x9"/>
  <p:notesSz cx="7099300" cy="102346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 xmlns:p14="http://schemas.microsoft.com/office/powerpoint/2010/main">
          <a:srgbClr val="FF0000"/>
        </p14:laserClr>
      </p:ext>
      <p:ext uri="{2FDB2607-1784-4EEB-B798-7EB5836EED8A}">
        <p14:showMediaCtrls xmlns="" xmlns:p14="http://schemas.microsoft.com/office/powerpoint/2010/main" val="1"/>
      </p:ext>
    </p:extLst>
  </p:showPr>
  <p:clrMru>
    <a:srgbClr val="FFCC00"/>
    <a:srgbClr val="FF9900"/>
    <a:srgbClr val="34FB25"/>
  </p:clrMru>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830" autoAdjust="0"/>
    <p:restoredTop sz="94660"/>
  </p:normalViewPr>
  <p:slideViewPr>
    <p:cSldViewPr showGuides="1">
      <p:cViewPr>
        <p:scale>
          <a:sx n="50" d="100"/>
          <a:sy n="50" d="100"/>
        </p:scale>
        <p:origin x="-1632" y="-522"/>
      </p:cViewPr>
      <p:guideLst>
        <p:guide orient="horz" pos="1620"/>
        <p:guide pos="2880"/>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97"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notesMaster" Target="notesMasters/notesMaster1.xml"/><Relationship Id="rId98"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363" cy="511731"/>
          </a:xfrm>
          <a:prstGeom prst="rect">
            <a:avLst/>
          </a:prstGeom>
        </p:spPr>
        <p:txBody>
          <a:bodyPr vert="horz" lIns="99048" tIns="49524" rIns="99048" bIns="49524" rtlCol="0"/>
          <a:lstStyle>
            <a:lvl1pPr algn="l">
              <a:defRPr sz="1300"/>
            </a:lvl1pPr>
          </a:lstStyle>
          <a:p>
            <a:endParaRPr lang="en-GB"/>
          </a:p>
        </p:txBody>
      </p:sp>
      <p:sp>
        <p:nvSpPr>
          <p:cNvPr id="3" name="Date Placeholder 2"/>
          <p:cNvSpPr>
            <a:spLocks noGrp="1"/>
          </p:cNvSpPr>
          <p:nvPr>
            <p:ph type="dt" sz="quarter" idx="1"/>
          </p:nvPr>
        </p:nvSpPr>
        <p:spPr>
          <a:xfrm>
            <a:off x="4021294" y="0"/>
            <a:ext cx="3076363" cy="511731"/>
          </a:xfrm>
          <a:prstGeom prst="rect">
            <a:avLst/>
          </a:prstGeom>
        </p:spPr>
        <p:txBody>
          <a:bodyPr vert="horz" lIns="99048" tIns="49524" rIns="99048" bIns="49524" rtlCol="0"/>
          <a:lstStyle>
            <a:lvl1pPr algn="r">
              <a:defRPr sz="1300"/>
            </a:lvl1pPr>
          </a:lstStyle>
          <a:p>
            <a:fld id="{1B10C70A-90C4-4B30-8294-E083B9E7FB6C}" type="datetimeFigureOut">
              <a:rPr lang="en-US" smtClean="0"/>
              <a:pPr/>
              <a:t>10/14/2015</a:t>
            </a:fld>
            <a:endParaRPr lang="en-GB"/>
          </a:p>
        </p:txBody>
      </p:sp>
      <p:sp>
        <p:nvSpPr>
          <p:cNvPr id="4" name="Footer Placeholder 3"/>
          <p:cNvSpPr>
            <a:spLocks noGrp="1"/>
          </p:cNvSpPr>
          <p:nvPr>
            <p:ph type="ftr" sz="quarter" idx="2"/>
          </p:nvPr>
        </p:nvSpPr>
        <p:spPr>
          <a:xfrm>
            <a:off x="0" y="9721106"/>
            <a:ext cx="3076363" cy="511731"/>
          </a:xfrm>
          <a:prstGeom prst="rect">
            <a:avLst/>
          </a:prstGeom>
        </p:spPr>
        <p:txBody>
          <a:bodyPr vert="horz" lIns="99048" tIns="49524" rIns="99048" bIns="49524" rtlCol="0" anchor="b"/>
          <a:lstStyle>
            <a:lvl1pPr algn="l">
              <a:defRPr sz="1300"/>
            </a:lvl1pPr>
          </a:lstStyle>
          <a:p>
            <a:endParaRPr lang="en-GB"/>
          </a:p>
        </p:txBody>
      </p:sp>
      <p:sp>
        <p:nvSpPr>
          <p:cNvPr id="5" name="Slide Number Placeholder 4"/>
          <p:cNvSpPr>
            <a:spLocks noGrp="1"/>
          </p:cNvSpPr>
          <p:nvPr>
            <p:ph type="sldNum" sz="quarter" idx="3"/>
          </p:nvPr>
        </p:nvSpPr>
        <p:spPr>
          <a:xfrm>
            <a:off x="4021294" y="9721106"/>
            <a:ext cx="3076363" cy="511731"/>
          </a:xfrm>
          <a:prstGeom prst="rect">
            <a:avLst/>
          </a:prstGeom>
        </p:spPr>
        <p:txBody>
          <a:bodyPr vert="horz" lIns="99048" tIns="49524" rIns="99048" bIns="49524" rtlCol="0" anchor="b"/>
          <a:lstStyle>
            <a:lvl1pPr algn="r">
              <a:defRPr sz="1300"/>
            </a:lvl1pPr>
          </a:lstStyle>
          <a:p>
            <a:fld id="{8365646C-6FB4-4FB8-8F0A-71BF30A30C32}" type="slidenum">
              <a:rPr lang="en-GB" smtClean="0"/>
              <a:pPr/>
              <a:t>‹#›</a:t>
            </a:fld>
            <a:endParaRPr lang="en-GB"/>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363" cy="511731"/>
          </a:xfrm>
          <a:prstGeom prst="rect">
            <a:avLst/>
          </a:prstGeom>
        </p:spPr>
        <p:txBody>
          <a:bodyPr vert="horz" lIns="99048" tIns="49524" rIns="99048" bIns="49524" rtlCol="0"/>
          <a:lstStyle>
            <a:lvl1pPr algn="l">
              <a:defRPr sz="1300"/>
            </a:lvl1pPr>
          </a:lstStyle>
          <a:p>
            <a:endParaRPr lang="en-GB"/>
          </a:p>
        </p:txBody>
      </p:sp>
      <p:sp>
        <p:nvSpPr>
          <p:cNvPr id="3" name="Date Placeholder 2"/>
          <p:cNvSpPr>
            <a:spLocks noGrp="1"/>
          </p:cNvSpPr>
          <p:nvPr>
            <p:ph type="dt" idx="1"/>
          </p:nvPr>
        </p:nvSpPr>
        <p:spPr>
          <a:xfrm>
            <a:off x="4021294" y="0"/>
            <a:ext cx="3076363" cy="511731"/>
          </a:xfrm>
          <a:prstGeom prst="rect">
            <a:avLst/>
          </a:prstGeom>
        </p:spPr>
        <p:txBody>
          <a:bodyPr vert="horz" lIns="99048" tIns="49524" rIns="99048" bIns="49524" rtlCol="0"/>
          <a:lstStyle>
            <a:lvl1pPr algn="r">
              <a:defRPr sz="1300"/>
            </a:lvl1pPr>
          </a:lstStyle>
          <a:p>
            <a:fld id="{70D4A38A-B85C-42A6-9672-5E0CB3A8797B}" type="datetimeFigureOut">
              <a:rPr lang="en-US" smtClean="0"/>
              <a:pPr/>
              <a:t>10/14/2015</a:t>
            </a:fld>
            <a:endParaRPr lang="en-GB"/>
          </a:p>
        </p:txBody>
      </p:sp>
      <p:sp>
        <p:nvSpPr>
          <p:cNvPr id="4" name="Slide Image Placeholder 3"/>
          <p:cNvSpPr>
            <a:spLocks noGrp="1" noRot="1" noChangeAspect="1"/>
          </p:cNvSpPr>
          <p:nvPr>
            <p:ph type="sldImg" idx="2"/>
          </p:nvPr>
        </p:nvSpPr>
        <p:spPr>
          <a:xfrm>
            <a:off x="139700" y="768350"/>
            <a:ext cx="6819900" cy="3836988"/>
          </a:xfrm>
          <a:prstGeom prst="rect">
            <a:avLst/>
          </a:prstGeom>
          <a:noFill/>
          <a:ln w="12700">
            <a:solidFill>
              <a:prstClr val="black"/>
            </a:solidFill>
          </a:ln>
        </p:spPr>
        <p:txBody>
          <a:bodyPr vert="horz" lIns="99048" tIns="49524" rIns="99048" bIns="49524" rtlCol="0" anchor="ctr"/>
          <a:lstStyle/>
          <a:p>
            <a:endParaRPr lang="en-GB"/>
          </a:p>
        </p:txBody>
      </p:sp>
      <p:sp>
        <p:nvSpPr>
          <p:cNvPr id="5" name="Notes Placeholder 4"/>
          <p:cNvSpPr>
            <a:spLocks noGrp="1"/>
          </p:cNvSpPr>
          <p:nvPr>
            <p:ph type="body" sz="quarter" idx="3"/>
          </p:nvPr>
        </p:nvSpPr>
        <p:spPr>
          <a:xfrm>
            <a:off x="709930" y="4861441"/>
            <a:ext cx="5679440" cy="4605576"/>
          </a:xfrm>
          <a:prstGeom prst="rect">
            <a:avLst/>
          </a:prstGeom>
        </p:spPr>
        <p:txBody>
          <a:bodyPr vert="horz" lIns="99048" tIns="49524" rIns="99048" bIns="49524"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9721106"/>
            <a:ext cx="3076363" cy="511731"/>
          </a:xfrm>
          <a:prstGeom prst="rect">
            <a:avLst/>
          </a:prstGeom>
        </p:spPr>
        <p:txBody>
          <a:bodyPr vert="horz" lIns="99048" tIns="49524" rIns="99048" bIns="49524" rtlCol="0" anchor="b"/>
          <a:lstStyle>
            <a:lvl1pPr algn="l">
              <a:defRPr sz="1300"/>
            </a:lvl1pPr>
          </a:lstStyle>
          <a:p>
            <a:endParaRPr lang="en-GB"/>
          </a:p>
        </p:txBody>
      </p:sp>
      <p:sp>
        <p:nvSpPr>
          <p:cNvPr id="7" name="Slide Number Placeholder 6"/>
          <p:cNvSpPr>
            <a:spLocks noGrp="1"/>
          </p:cNvSpPr>
          <p:nvPr>
            <p:ph type="sldNum" sz="quarter" idx="5"/>
          </p:nvPr>
        </p:nvSpPr>
        <p:spPr>
          <a:xfrm>
            <a:off x="4021294" y="9721106"/>
            <a:ext cx="3076363" cy="511731"/>
          </a:xfrm>
          <a:prstGeom prst="rect">
            <a:avLst/>
          </a:prstGeom>
        </p:spPr>
        <p:txBody>
          <a:bodyPr vert="horz" lIns="99048" tIns="49524" rIns="99048" bIns="49524" rtlCol="0" anchor="b"/>
          <a:lstStyle>
            <a:lvl1pPr algn="r">
              <a:defRPr sz="1300"/>
            </a:lvl1pPr>
          </a:lstStyle>
          <a:p>
            <a:fld id="{6E2637D0-5057-417C-9C35-719152D94967}" type="slidenum">
              <a:rPr lang="en-GB" smtClean="0"/>
              <a:pPr/>
              <a:t>‹#›</a:t>
            </a:fld>
            <a:endParaRPr lang="en-GB"/>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Slide Image Placeholder 1"/>
          <p:cNvSpPr>
            <a:spLocks noGrp="1" noRot="1" noChangeAspect="1" noTextEdit="1"/>
          </p:cNvSpPr>
          <p:nvPr>
            <p:ph type="sldImg"/>
          </p:nvPr>
        </p:nvSpPr>
        <p:spPr bwMode="auto">
          <a:xfrm>
            <a:off x="139700" y="768350"/>
            <a:ext cx="6819900" cy="3836988"/>
          </a:xfrm>
          <a:noFill/>
          <a:ln>
            <a:solidFill>
              <a:srgbClr val="000000"/>
            </a:solidFill>
            <a:miter lim="800000"/>
            <a:headEnd/>
            <a:tailEnd/>
          </a:ln>
        </p:spPr>
      </p:sp>
      <p:sp>
        <p:nvSpPr>
          <p:cNvPr id="16386"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16387" name="Slide Number Placeholder 3"/>
          <p:cNvSpPr>
            <a:spLocks noGrp="1"/>
          </p:cNvSpPr>
          <p:nvPr>
            <p:ph type="sldNum" sz="quarter" idx="5"/>
          </p:nvPr>
        </p:nvSpPr>
        <p:spPr bwMode="auto">
          <a:noFill/>
          <a:ln>
            <a:miter lim="800000"/>
            <a:headEnd/>
            <a:tailEnd/>
          </a:ln>
        </p:spPr>
        <p:txBody>
          <a:bodyPr/>
          <a:lstStyle/>
          <a:p>
            <a:fld id="{DAF50AFD-407F-431C-B83A-8B6E54001B7A}" type="slidenum">
              <a:rPr lang="en-US"/>
              <a:pPr/>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Slide Image Placeholder 1"/>
          <p:cNvSpPr>
            <a:spLocks noGrp="1" noRot="1" noChangeAspect="1" noTextEdit="1"/>
          </p:cNvSpPr>
          <p:nvPr>
            <p:ph type="sldImg"/>
          </p:nvPr>
        </p:nvSpPr>
        <p:spPr>
          <a:xfrm>
            <a:off x="139700" y="768350"/>
            <a:ext cx="6819900" cy="3836988"/>
          </a:xfrm>
          <a:ln/>
        </p:spPr>
      </p:sp>
      <p:sp>
        <p:nvSpPr>
          <p:cNvPr id="43010" name="Notes Placeholder 2"/>
          <p:cNvSpPr>
            <a:spLocks noGrp="1"/>
          </p:cNvSpPr>
          <p:nvPr>
            <p:ph type="body" idx="1"/>
          </p:nvPr>
        </p:nvSpPr>
        <p:spPr>
          <a:noFill/>
          <a:ln/>
        </p:spPr>
        <p:txBody>
          <a:bodyPr/>
          <a:lstStyle/>
          <a:p>
            <a:pPr eaLnBrk="1" hangingPunct="1"/>
            <a:endParaRPr lang="en-US" smtClean="0"/>
          </a:p>
        </p:txBody>
      </p:sp>
      <p:sp>
        <p:nvSpPr>
          <p:cNvPr id="43011" name="Slide Number Placeholder 3"/>
          <p:cNvSpPr>
            <a:spLocks noGrp="1"/>
          </p:cNvSpPr>
          <p:nvPr>
            <p:ph type="sldNum" sz="quarter" idx="5"/>
          </p:nvPr>
        </p:nvSpPr>
        <p:spPr>
          <a:noFill/>
        </p:spPr>
        <p:txBody>
          <a:bodyPr/>
          <a:lstStyle/>
          <a:p>
            <a:fld id="{4AECD51C-045E-4F23-BB2E-451F5B6C815E}" type="slidenum">
              <a:rPr lang="en-US"/>
              <a:pPr/>
              <a:t>11</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Slide Image Placeholder 1"/>
          <p:cNvSpPr>
            <a:spLocks noGrp="1" noRot="1" noChangeAspect="1" noTextEdit="1"/>
          </p:cNvSpPr>
          <p:nvPr>
            <p:ph type="sldImg"/>
          </p:nvPr>
        </p:nvSpPr>
        <p:spPr>
          <a:xfrm>
            <a:off x="139700" y="768350"/>
            <a:ext cx="6819900" cy="3836988"/>
          </a:xfrm>
          <a:ln/>
        </p:spPr>
      </p:sp>
      <p:sp>
        <p:nvSpPr>
          <p:cNvPr id="45058" name="Notes Placeholder 2"/>
          <p:cNvSpPr>
            <a:spLocks noGrp="1"/>
          </p:cNvSpPr>
          <p:nvPr>
            <p:ph type="body" idx="1"/>
          </p:nvPr>
        </p:nvSpPr>
        <p:spPr>
          <a:noFill/>
          <a:ln/>
        </p:spPr>
        <p:txBody>
          <a:bodyPr/>
          <a:lstStyle/>
          <a:p>
            <a:pPr eaLnBrk="1" hangingPunct="1"/>
            <a:endParaRPr lang="en-US" smtClean="0"/>
          </a:p>
        </p:txBody>
      </p:sp>
      <p:sp>
        <p:nvSpPr>
          <p:cNvPr id="45059" name="Slide Number Placeholder 3"/>
          <p:cNvSpPr>
            <a:spLocks noGrp="1"/>
          </p:cNvSpPr>
          <p:nvPr>
            <p:ph type="sldNum" sz="quarter" idx="5"/>
          </p:nvPr>
        </p:nvSpPr>
        <p:spPr>
          <a:noFill/>
        </p:spPr>
        <p:txBody>
          <a:bodyPr/>
          <a:lstStyle/>
          <a:p>
            <a:fld id="{68080F5A-56B5-4EB7-9806-4E23069E0BCE}" type="slidenum">
              <a:rPr lang="en-US"/>
              <a:pPr/>
              <a:t>12</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Slide Image Placeholder 1"/>
          <p:cNvSpPr>
            <a:spLocks noGrp="1" noRot="1" noChangeAspect="1" noTextEdit="1"/>
          </p:cNvSpPr>
          <p:nvPr>
            <p:ph type="sldImg"/>
          </p:nvPr>
        </p:nvSpPr>
        <p:spPr>
          <a:xfrm>
            <a:off x="139700" y="768350"/>
            <a:ext cx="6819900" cy="3836988"/>
          </a:xfrm>
          <a:ln/>
        </p:spPr>
      </p:sp>
      <p:sp>
        <p:nvSpPr>
          <p:cNvPr id="47106" name="Notes Placeholder 2"/>
          <p:cNvSpPr>
            <a:spLocks noGrp="1"/>
          </p:cNvSpPr>
          <p:nvPr>
            <p:ph type="body" idx="1"/>
          </p:nvPr>
        </p:nvSpPr>
        <p:spPr>
          <a:noFill/>
          <a:ln/>
        </p:spPr>
        <p:txBody>
          <a:bodyPr/>
          <a:lstStyle/>
          <a:p>
            <a:pPr eaLnBrk="1" hangingPunct="1"/>
            <a:endParaRPr lang="en-US" smtClean="0"/>
          </a:p>
        </p:txBody>
      </p:sp>
      <p:sp>
        <p:nvSpPr>
          <p:cNvPr id="47107" name="Slide Number Placeholder 3"/>
          <p:cNvSpPr>
            <a:spLocks noGrp="1"/>
          </p:cNvSpPr>
          <p:nvPr>
            <p:ph type="sldNum" sz="quarter" idx="5"/>
          </p:nvPr>
        </p:nvSpPr>
        <p:spPr>
          <a:noFill/>
        </p:spPr>
        <p:txBody>
          <a:bodyPr/>
          <a:lstStyle/>
          <a:p>
            <a:fld id="{39B83241-21FC-4F77-B8B6-E246F9CC151D}" type="slidenum">
              <a:rPr lang="en-US"/>
              <a:pPr/>
              <a:t>13</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Slide Image Placeholder 1"/>
          <p:cNvSpPr>
            <a:spLocks noGrp="1" noRot="1" noChangeAspect="1" noTextEdit="1"/>
          </p:cNvSpPr>
          <p:nvPr>
            <p:ph type="sldImg"/>
          </p:nvPr>
        </p:nvSpPr>
        <p:spPr>
          <a:xfrm>
            <a:off x="139700" y="768350"/>
            <a:ext cx="6819900" cy="3836988"/>
          </a:xfrm>
          <a:ln/>
        </p:spPr>
      </p:sp>
      <p:sp>
        <p:nvSpPr>
          <p:cNvPr id="49154" name="Notes Placeholder 2"/>
          <p:cNvSpPr>
            <a:spLocks noGrp="1"/>
          </p:cNvSpPr>
          <p:nvPr>
            <p:ph type="body" idx="1"/>
          </p:nvPr>
        </p:nvSpPr>
        <p:spPr>
          <a:noFill/>
          <a:ln/>
        </p:spPr>
        <p:txBody>
          <a:bodyPr/>
          <a:lstStyle/>
          <a:p>
            <a:pPr eaLnBrk="1" hangingPunct="1"/>
            <a:endParaRPr lang="en-US" smtClean="0"/>
          </a:p>
        </p:txBody>
      </p:sp>
      <p:sp>
        <p:nvSpPr>
          <p:cNvPr id="49155" name="Slide Number Placeholder 3"/>
          <p:cNvSpPr>
            <a:spLocks noGrp="1"/>
          </p:cNvSpPr>
          <p:nvPr>
            <p:ph type="sldNum" sz="quarter" idx="5"/>
          </p:nvPr>
        </p:nvSpPr>
        <p:spPr>
          <a:noFill/>
        </p:spPr>
        <p:txBody>
          <a:bodyPr/>
          <a:lstStyle/>
          <a:p>
            <a:fld id="{5F0BD411-8B3A-4293-9253-9B53AB425138}" type="slidenum">
              <a:rPr lang="en-US"/>
              <a:pPr/>
              <a:t>14</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Slide Image Placeholder 1"/>
          <p:cNvSpPr>
            <a:spLocks noGrp="1" noRot="1" noChangeAspect="1" noTextEdit="1"/>
          </p:cNvSpPr>
          <p:nvPr>
            <p:ph type="sldImg"/>
          </p:nvPr>
        </p:nvSpPr>
        <p:spPr>
          <a:xfrm>
            <a:off x="139700" y="768350"/>
            <a:ext cx="6819900" cy="3836988"/>
          </a:xfrm>
          <a:ln/>
        </p:spPr>
      </p:sp>
      <p:sp>
        <p:nvSpPr>
          <p:cNvPr id="51202" name="Notes Placeholder 2"/>
          <p:cNvSpPr>
            <a:spLocks noGrp="1"/>
          </p:cNvSpPr>
          <p:nvPr>
            <p:ph type="body" idx="1"/>
          </p:nvPr>
        </p:nvSpPr>
        <p:spPr>
          <a:noFill/>
          <a:ln/>
        </p:spPr>
        <p:txBody>
          <a:bodyPr/>
          <a:lstStyle/>
          <a:p>
            <a:pPr eaLnBrk="1" hangingPunct="1"/>
            <a:endParaRPr lang="en-US" smtClean="0"/>
          </a:p>
        </p:txBody>
      </p:sp>
      <p:sp>
        <p:nvSpPr>
          <p:cNvPr id="51203" name="Slide Number Placeholder 3"/>
          <p:cNvSpPr>
            <a:spLocks noGrp="1"/>
          </p:cNvSpPr>
          <p:nvPr>
            <p:ph type="sldNum" sz="quarter" idx="5"/>
          </p:nvPr>
        </p:nvSpPr>
        <p:spPr>
          <a:noFill/>
        </p:spPr>
        <p:txBody>
          <a:bodyPr/>
          <a:lstStyle/>
          <a:p>
            <a:fld id="{B343C113-9AF6-4CC1-B6A9-F28D4548342C}" type="slidenum">
              <a:rPr lang="en-US"/>
              <a:pPr/>
              <a:t>15</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Slide Image Placeholder 1"/>
          <p:cNvSpPr>
            <a:spLocks noGrp="1" noRot="1" noChangeAspect="1" noTextEdit="1"/>
          </p:cNvSpPr>
          <p:nvPr>
            <p:ph type="sldImg"/>
          </p:nvPr>
        </p:nvSpPr>
        <p:spPr>
          <a:xfrm>
            <a:off x="139700" y="768350"/>
            <a:ext cx="6819900" cy="3836988"/>
          </a:xfrm>
          <a:ln/>
        </p:spPr>
      </p:sp>
      <p:sp>
        <p:nvSpPr>
          <p:cNvPr id="53250" name="Notes Placeholder 2"/>
          <p:cNvSpPr>
            <a:spLocks noGrp="1"/>
          </p:cNvSpPr>
          <p:nvPr>
            <p:ph type="body" idx="1"/>
          </p:nvPr>
        </p:nvSpPr>
        <p:spPr>
          <a:noFill/>
          <a:ln/>
        </p:spPr>
        <p:txBody>
          <a:bodyPr/>
          <a:lstStyle/>
          <a:p>
            <a:pPr eaLnBrk="1" hangingPunct="1"/>
            <a:endParaRPr lang="en-US" smtClean="0"/>
          </a:p>
        </p:txBody>
      </p:sp>
      <p:sp>
        <p:nvSpPr>
          <p:cNvPr id="53251" name="Slide Number Placeholder 3"/>
          <p:cNvSpPr>
            <a:spLocks noGrp="1"/>
          </p:cNvSpPr>
          <p:nvPr>
            <p:ph type="sldNum" sz="quarter" idx="5"/>
          </p:nvPr>
        </p:nvSpPr>
        <p:spPr>
          <a:noFill/>
        </p:spPr>
        <p:txBody>
          <a:bodyPr/>
          <a:lstStyle/>
          <a:p>
            <a:fld id="{26006888-4D87-4358-92EE-CA54458CF256}" type="slidenum">
              <a:rPr lang="en-US"/>
              <a:pPr/>
              <a:t>16</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Slide Image Placeholder 1"/>
          <p:cNvSpPr>
            <a:spLocks noGrp="1" noRot="1" noChangeAspect="1" noTextEdit="1"/>
          </p:cNvSpPr>
          <p:nvPr>
            <p:ph type="sldImg"/>
          </p:nvPr>
        </p:nvSpPr>
        <p:spPr>
          <a:xfrm>
            <a:off x="139700" y="768350"/>
            <a:ext cx="6819900" cy="3836988"/>
          </a:xfrm>
          <a:ln/>
        </p:spPr>
      </p:sp>
      <p:sp>
        <p:nvSpPr>
          <p:cNvPr id="55298" name="Notes Placeholder 2"/>
          <p:cNvSpPr>
            <a:spLocks noGrp="1"/>
          </p:cNvSpPr>
          <p:nvPr>
            <p:ph type="body" idx="1"/>
          </p:nvPr>
        </p:nvSpPr>
        <p:spPr>
          <a:noFill/>
          <a:ln/>
        </p:spPr>
        <p:txBody>
          <a:bodyPr/>
          <a:lstStyle/>
          <a:p>
            <a:pPr eaLnBrk="1" hangingPunct="1"/>
            <a:endParaRPr lang="en-US" smtClean="0"/>
          </a:p>
        </p:txBody>
      </p:sp>
      <p:sp>
        <p:nvSpPr>
          <p:cNvPr id="55299" name="Slide Number Placeholder 3"/>
          <p:cNvSpPr>
            <a:spLocks noGrp="1"/>
          </p:cNvSpPr>
          <p:nvPr>
            <p:ph type="sldNum" sz="quarter" idx="5"/>
          </p:nvPr>
        </p:nvSpPr>
        <p:spPr>
          <a:noFill/>
        </p:spPr>
        <p:txBody>
          <a:bodyPr/>
          <a:lstStyle/>
          <a:p>
            <a:fld id="{069F2315-CEB7-4C66-9B11-6CD1732036DA}" type="slidenum">
              <a:rPr lang="en-US"/>
              <a:pPr/>
              <a:t>17</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Slide Image Placeholder 1"/>
          <p:cNvSpPr>
            <a:spLocks noGrp="1" noRot="1" noChangeAspect="1" noTextEdit="1"/>
          </p:cNvSpPr>
          <p:nvPr>
            <p:ph type="sldImg"/>
          </p:nvPr>
        </p:nvSpPr>
        <p:spPr>
          <a:xfrm>
            <a:off x="139700" y="768350"/>
            <a:ext cx="6819900" cy="3836988"/>
          </a:xfrm>
          <a:ln/>
        </p:spPr>
      </p:sp>
      <p:sp>
        <p:nvSpPr>
          <p:cNvPr id="57346" name="Notes Placeholder 2"/>
          <p:cNvSpPr>
            <a:spLocks noGrp="1"/>
          </p:cNvSpPr>
          <p:nvPr>
            <p:ph type="body" idx="1"/>
          </p:nvPr>
        </p:nvSpPr>
        <p:spPr>
          <a:noFill/>
          <a:ln/>
        </p:spPr>
        <p:txBody>
          <a:bodyPr/>
          <a:lstStyle/>
          <a:p>
            <a:pPr eaLnBrk="1" hangingPunct="1"/>
            <a:endParaRPr lang="en-US" smtClean="0"/>
          </a:p>
        </p:txBody>
      </p:sp>
      <p:sp>
        <p:nvSpPr>
          <p:cNvPr id="57347" name="Slide Number Placeholder 3"/>
          <p:cNvSpPr>
            <a:spLocks noGrp="1"/>
          </p:cNvSpPr>
          <p:nvPr>
            <p:ph type="sldNum" sz="quarter" idx="5"/>
          </p:nvPr>
        </p:nvSpPr>
        <p:spPr>
          <a:noFill/>
        </p:spPr>
        <p:txBody>
          <a:bodyPr/>
          <a:lstStyle/>
          <a:p>
            <a:fld id="{EB83B52C-F939-42D3-B068-AC2110648C35}" type="slidenum">
              <a:rPr lang="en-US"/>
              <a:pPr/>
              <a:t>18</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Slide Image Placeholder 1"/>
          <p:cNvSpPr>
            <a:spLocks noGrp="1" noRot="1" noChangeAspect="1" noTextEdit="1"/>
          </p:cNvSpPr>
          <p:nvPr>
            <p:ph type="sldImg"/>
          </p:nvPr>
        </p:nvSpPr>
        <p:spPr>
          <a:xfrm>
            <a:off x="139700" y="768350"/>
            <a:ext cx="6819900" cy="3836988"/>
          </a:xfrm>
          <a:ln/>
        </p:spPr>
      </p:sp>
      <p:sp>
        <p:nvSpPr>
          <p:cNvPr id="59394" name="Notes Placeholder 2"/>
          <p:cNvSpPr>
            <a:spLocks noGrp="1"/>
          </p:cNvSpPr>
          <p:nvPr>
            <p:ph type="body" idx="1"/>
          </p:nvPr>
        </p:nvSpPr>
        <p:spPr>
          <a:noFill/>
          <a:ln/>
        </p:spPr>
        <p:txBody>
          <a:bodyPr/>
          <a:lstStyle/>
          <a:p>
            <a:pPr eaLnBrk="1" hangingPunct="1"/>
            <a:endParaRPr lang="en-US" smtClean="0"/>
          </a:p>
        </p:txBody>
      </p:sp>
      <p:sp>
        <p:nvSpPr>
          <p:cNvPr id="59395" name="Slide Number Placeholder 3"/>
          <p:cNvSpPr>
            <a:spLocks noGrp="1"/>
          </p:cNvSpPr>
          <p:nvPr>
            <p:ph type="sldNum" sz="quarter" idx="5"/>
          </p:nvPr>
        </p:nvSpPr>
        <p:spPr>
          <a:noFill/>
        </p:spPr>
        <p:txBody>
          <a:bodyPr/>
          <a:lstStyle/>
          <a:p>
            <a:fld id="{AE104A73-A902-40EB-890E-11F2EFBF16D5}" type="slidenum">
              <a:rPr lang="en-US"/>
              <a:pPr/>
              <a:t>19</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Slide Image Placeholder 1"/>
          <p:cNvSpPr>
            <a:spLocks noGrp="1" noRot="1" noChangeAspect="1" noTextEdit="1"/>
          </p:cNvSpPr>
          <p:nvPr>
            <p:ph type="sldImg"/>
          </p:nvPr>
        </p:nvSpPr>
        <p:spPr>
          <a:xfrm>
            <a:off x="139700" y="768350"/>
            <a:ext cx="6819900" cy="3836988"/>
          </a:xfrm>
          <a:ln/>
        </p:spPr>
      </p:sp>
      <p:sp>
        <p:nvSpPr>
          <p:cNvPr id="61442" name="Notes Placeholder 2"/>
          <p:cNvSpPr>
            <a:spLocks noGrp="1"/>
          </p:cNvSpPr>
          <p:nvPr>
            <p:ph type="body" idx="1"/>
          </p:nvPr>
        </p:nvSpPr>
        <p:spPr>
          <a:noFill/>
          <a:ln/>
        </p:spPr>
        <p:txBody>
          <a:bodyPr/>
          <a:lstStyle/>
          <a:p>
            <a:pPr eaLnBrk="1" hangingPunct="1"/>
            <a:endParaRPr lang="en-US" smtClean="0"/>
          </a:p>
        </p:txBody>
      </p:sp>
      <p:sp>
        <p:nvSpPr>
          <p:cNvPr id="61443" name="Slide Number Placeholder 3"/>
          <p:cNvSpPr>
            <a:spLocks noGrp="1"/>
          </p:cNvSpPr>
          <p:nvPr>
            <p:ph type="sldNum" sz="quarter" idx="5"/>
          </p:nvPr>
        </p:nvSpPr>
        <p:spPr>
          <a:noFill/>
        </p:spPr>
        <p:txBody>
          <a:bodyPr/>
          <a:lstStyle/>
          <a:p>
            <a:fld id="{D4F08954-2BD9-4E61-8780-5B6503F9D527}" type="slidenum">
              <a:rPr lang="en-US"/>
              <a:pPr/>
              <a:t>20</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Slide Image Placeholder 1"/>
          <p:cNvSpPr>
            <a:spLocks noGrp="1" noRot="1" noChangeAspect="1" noTextEdit="1"/>
          </p:cNvSpPr>
          <p:nvPr>
            <p:ph type="sldImg"/>
          </p:nvPr>
        </p:nvSpPr>
        <p:spPr>
          <a:xfrm>
            <a:off x="139700" y="768350"/>
            <a:ext cx="6819900" cy="3836988"/>
          </a:xfrm>
          <a:ln/>
        </p:spPr>
      </p:sp>
      <p:sp>
        <p:nvSpPr>
          <p:cNvPr id="26626" name="Notes Placeholder 2"/>
          <p:cNvSpPr>
            <a:spLocks noGrp="1"/>
          </p:cNvSpPr>
          <p:nvPr>
            <p:ph type="body" idx="1"/>
          </p:nvPr>
        </p:nvSpPr>
        <p:spPr>
          <a:noFill/>
          <a:ln/>
        </p:spPr>
        <p:txBody>
          <a:bodyPr/>
          <a:lstStyle/>
          <a:p>
            <a:pPr eaLnBrk="1" hangingPunct="1"/>
            <a:endParaRPr lang="en-US" smtClean="0"/>
          </a:p>
        </p:txBody>
      </p:sp>
      <p:sp>
        <p:nvSpPr>
          <p:cNvPr id="26627" name="Slide Number Placeholder 3"/>
          <p:cNvSpPr>
            <a:spLocks noGrp="1"/>
          </p:cNvSpPr>
          <p:nvPr>
            <p:ph type="sldNum" sz="quarter" idx="5"/>
          </p:nvPr>
        </p:nvSpPr>
        <p:spPr>
          <a:noFill/>
        </p:spPr>
        <p:txBody>
          <a:bodyPr/>
          <a:lstStyle/>
          <a:p>
            <a:fld id="{1BD0FBAE-26FD-4C85-AB9C-A7ADD8D10EEA}" type="slidenum">
              <a:rPr lang="en-US"/>
              <a:pPr/>
              <a:t>3</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Slide Image Placeholder 1"/>
          <p:cNvSpPr>
            <a:spLocks noGrp="1" noRot="1" noChangeAspect="1" noTextEdit="1"/>
          </p:cNvSpPr>
          <p:nvPr>
            <p:ph type="sldImg"/>
          </p:nvPr>
        </p:nvSpPr>
        <p:spPr>
          <a:xfrm>
            <a:off x="139700" y="768350"/>
            <a:ext cx="6819900" cy="3836988"/>
          </a:xfrm>
          <a:ln/>
        </p:spPr>
      </p:sp>
      <p:sp>
        <p:nvSpPr>
          <p:cNvPr id="63490" name="Notes Placeholder 2"/>
          <p:cNvSpPr>
            <a:spLocks noGrp="1"/>
          </p:cNvSpPr>
          <p:nvPr>
            <p:ph type="body" idx="1"/>
          </p:nvPr>
        </p:nvSpPr>
        <p:spPr>
          <a:noFill/>
          <a:ln/>
        </p:spPr>
        <p:txBody>
          <a:bodyPr/>
          <a:lstStyle/>
          <a:p>
            <a:pPr eaLnBrk="1" hangingPunct="1"/>
            <a:endParaRPr lang="en-US" smtClean="0"/>
          </a:p>
        </p:txBody>
      </p:sp>
      <p:sp>
        <p:nvSpPr>
          <p:cNvPr id="63491" name="Slide Number Placeholder 3"/>
          <p:cNvSpPr>
            <a:spLocks noGrp="1"/>
          </p:cNvSpPr>
          <p:nvPr>
            <p:ph type="sldNum" sz="quarter" idx="5"/>
          </p:nvPr>
        </p:nvSpPr>
        <p:spPr>
          <a:noFill/>
        </p:spPr>
        <p:txBody>
          <a:bodyPr/>
          <a:lstStyle/>
          <a:p>
            <a:fld id="{BFCF37B3-AC11-41A5-820F-9CB7EFFDC76D}" type="slidenum">
              <a:rPr lang="en-US"/>
              <a:pPr/>
              <a:t>21</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Slide Image Placeholder 1"/>
          <p:cNvSpPr>
            <a:spLocks noGrp="1" noRot="1" noChangeAspect="1" noTextEdit="1"/>
          </p:cNvSpPr>
          <p:nvPr>
            <p:ph type="sldImg"/>
          </p:nvPr>
        </p:nvSpPr>
        <p:spPr>
          <a:xfrm>
            <a:off x="139700" y="768350"/>
            <a:ext cx="6819900" cy="3836988"/>
          </a:xfrm>
          <a:ln/>
        </p:spPr>
      </p:sp>
      <p:sp>
        <p:nvSpPr>
          <p:cNvPr id="65538" name="Notes Placeholder 2"/>
          <p:cNvSpPr>
            <a:spLocks noGrp="1"/>
          </p:cNvSpPr>
          <p:nvPr>
            <p:ph type="body" idx="1"/>
          </p:nvPr>
        </p:nvSpPr>
        <p:spPr>
          <a:noFill/>
          <a:ln/>
        </p:spPr>
        <p:txBody>
          <a:bodyPr/>
          <a:lstStyle/>
          <a:p>
            <a:pPr eaLnBrk="1" hangingPunct="1"/>
            <a:endParaRPr lang="en-US" smtClean="0"/>
          </a:p>
        </p:txBody>
      </p:sp>
      <p:sp>
        <p:nvSpPr>
          <p:cNvPr id="65539" name="Slide Number Placeholder 3"/>
          <p:cNvSpPr>
            <a:spLocks noGrp="1"/>
          </p:cNvSpPr>
          <p:nvPr>
            <p:ph type="sldNum" sz="quarter" idx="5"/>
          </p:nvPr>
        </p:nvSpPr>
        <p:spPr>
          <a:noFill/>
        </p:spPr>
        <p:txBody>
          <a:bodyPr/>
          <a:lstStyle/>
          <a:p>
            <a:fld id="{E117873C-2CB1-419B-8D82-0351714E1A0E}" type="slidenum">
              <a:rPr lang="en-US"/>
              <a:pPr/>
              <a:t>22</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Rectangle 7"/>
          <p:cNvSpPr>
            <a:spLocks noGrp="1" noChangeArrowheads="1"/>
          </p:cNvSpPr>
          <p:nvPr>
            <p:ph type="sldNum" sz="quarter" idx="5"/>
          </p:nvPr>
        </p:nvSpPr>
        <p:spPr>
          <a:noFill/>
        </p:spPr>
        <p:txBody>
          <a:bodyPr/>
          <a:lstStyle/>
          <a:p>
            <a:fld id="{C64F526B-C0F2-4A39-A602-54B383937076}" type="slidenum">
              <a:rPr lang="en-US"/>
              <a:pPr/>
              <a:t>23</a:t>
            </a:fld>
            <a:endParaRPr lang="en-US"/>
          </a:p>
        </p:txBody>
      </p:sp>
      <p:sp>
        <p:nvSpPr>
          <p:cNvPr id="67586" name="Rectangle 2"/>
          <p:cNvSpPr>
            <a:spLocks noGrp="1" noRot="1" noChangeAspect="1" noChangeArrowheads="1" noTextEdit="1"/>
          </p:cNvSpPr>
          <p:nvPr>
            <p:ph type="sldImg"/>
          </p:nvPr>
        </p:nvSpPr>
        <p:spPr>
          <a:xfrm>
            <a:off x="139700" y="768350"/>
            <a:ext cx="6819900" cy="3836988"/>
          </a:xfrm>
          <a:ln/>
        </p:spPr>
      </p:sp>
      <p:sp>
        <p:nvSpPr>
          <p:cNvPr id="67587"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7"/>
          <p:cNvSpPr>
            <a:spLocks noGrp="1" noChangeArrowheads="1"/>
          </p:cNvSpPr>
          <p:nvPr>
            <p:ph type="sldNum" sz="quarter" idx="5"/>
          </p:nvPr>
        </p:nvSpPr>
        <p:spPr>
          <a:noFill/>
        </p:spPr>
        <p:txBody>
          <a:bodyPr/>
          <a:lstStyle/>
          <a:p>
            <a:fld id="{C461C92B-DECD-4BEA-B99D-E832472150AC}" type="slidenum">
              <a:rPr lang="en-US"/>
              <a:pPr/>
              <a:t>24</a:t>
            </a:fld>
            <a:endParaRPr lang="en-US"/>
          </a:p>
        </p:txBody>
      </p:sp>
      <p:sp>
        <p:nvSpPr>
          <p:cNvPr id="69634" name="Rectangle 2"/>
          <p:cNvSpPr>
            <a:spLocks noGrp="1" noRot="1" noChangeAspect="1" noChangeArrowheads="1" noTextEdit="1"/>
          </p:cNvSpPr>
          <p:nvPr>
            <p:ph type="sldImg"/>
          </p:nvPr>
        </p:nvSpPr>
        <p:spPr>
          <a:xfrm>
            <a:off x="139700" y="768350"/>
            <a:ext cx="6819900" cy="3836988"/>
          </a:xfrm>
          <a:ln/>
        </p:spPr>
      </p:sp>
      <p:sp>
        <p:nvSpPr>
          <p:cNvPr id="69635" name="Rectangle 3"/>
          <p:cNvSpPr>
            <a:spLocks noGrp="1" noChangeArrowheads="1"/>
          </p:cNvSpPr>
          <p:nvPr>
            <p:ph type="body" idx="1"/>
          </p:nvPr>
        </p:nvSpPr>
        <p:spPr>
          <a:xfrm>
            <a:off x="709930" y="4861441"/>
            <a:ext cx="5679440" cy="4605576"/>
          </a:xfrm>
          <a:noFill/>
          <a:ln/>
        </p:spPr>
        <p:txBody>
          <a:bodyPr/>
          <a:lstStyle/>
          <a:p>
            <a:pPr eaLnBrk="1" hangingPunct="1"/>
            <a:endParaRPr lang="en-US" smtClean="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Rectangle 7"/>
          <p:cNvSpPr>
            <a:spLocks noGrp="1" noChangeArrowheads="1"/>
          </p:cNvSpPr>
          <p:nvPr>
            <p:ph type="sldNum" sz="quarter" idx="5"/>
          </p:nvPr>
        </p:nvSpPr>
        <p:spPr>
          <a:noFill/>
        </p:spPr>
        <p:txBody>
          <a:bodyPr/>
          <a:lstStyle/>
          <a:p>
            <a:fld id="{9ADE979E-57F5-434F-94FF-BB96441A70DF}" type="slidenum">
              <a:rPr lang="en-US"/>
              <a:pPr/>
              <a:t>25</a:t>
            </a:fld>
            <a:endParaRPr lang="en-US"/>
          </a:p>
        </p:txBody>
      </p:sp>
      <p:sp>
        <p:nvSpPr>
          <p:cNvPr id="71682" name="Rectangle 2"/>
          <p:cNvSpPr>
            <a:spLocks noGrp="1" noRot="1" noChangeAspect="1" noChangeArrowheads="1" noTextEdit="1"/>
          </p:cNvSpPr>
          <p:nvPr>
            <p:ph type="sldImg"/>
          </p:nvPr>
        </p:nvSpPr>
        <p:spPr>
          <a:xfrm>
            <a:off x="139700" y="768350"/>
            <a:ext cx="6819900" cy="3836988"/>
          </a:xfrm>
          <a:ln/>
        </p:spPr>
      </p:sp>
      <p:sp>
        <p:nvSpPr>
          <p:cNvPr id="71683" name="Rectangle 3"/>
          <p:cNvSpPr>
            <a:spLocks noGrp="1" noChangeArrowheads="1"/>
          </p:cNvSpPr>
          <p:nvPr>
            <p:ph type="body" idx="1"/>
          </p:nvPr>
        </p:nvSpPr>
        <p:spPr>
          <a:xfrm>
            <a:off x="709930" y="4861441"/>
            <a:ext cx="5679440" cy="4605576"/>
          </a:xfrm>
          <a:noFill/>
          <a:ln/>
        </p:spPr>
        <p:txBody>
          <a:bodyPr/>
          <a:lstStyle/>
          <a:p>
            <a:pPr eaLnBrk="1" hangingPunct="1"/>
            <a:endParaRPr lang="en-US" smtClean="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Rectangle 7"/>
          <p:cNvSpPr>
            <a:spLocks noGrp="1" noChangeArrowheads="1"/>
          </p:cNvSpPr>
          <p:nvPr>
            <p:ph type="sldNum" sz="quarter" idx="5"/>
          </p:nvPr>
        </p:nvSpPr>
        <p:spPr>
          <a:noFill/>
        </p:spPr>
        <p:txBody>
          <a:bodyPr/>
          <a:lstStyle/>
          <a:p>
            <a:fld id="{5C0B10F2-4CB5-4CBB-8850-7ED3CB662617}" type="slidenum">
              <a:rPr lang="en-US"/>
              <a:pPr/>
              <a:t>26</a:t>
            </a:fld>
            <a:endParaRPr lang="en-US"/>
          </a:p>
        </p:txBody>
      </p:sp>
      <p:sp>
        <p:nvSpPr>
          <p:cNvPr id="73730" name="Rectangle 2"/>
          <p:cNvSpPr>
            <a:spLocks noGrp="1" noRot="1" noChangeAspect="1" noChangeArrowheads="1" noTextEdit="1"/>
          </p:cNvSpPr>
          <p:nvPr>
            <p:ph type="sldImg"/>
          </p:nvPr>
        </p:nvSpPr>
        <p:spPr>
          <a:xfrm>
            <a:off x="139700" y="768350"/>
            <a:ext cx="6819900" cy="3836988"/>
          </a:xfrm>
          <a:ln/>
        </p:spPr>
      </p:sp>
      <p:sp>
        <p:nvSpPr>
          <p:cNvPr id="73731" name="Rectangle 3"/>
          <p:cNvSpPr>
            <a:spLocks noGrp="1" noChangeArrowheads="1"/>
          </p:cNvSpPr>
          <p:nvPr>
            <p:ph type="body" idx="1"/>
          </p:nvPr>
        </p:nvSpPr>
        <p:spPr>
          <a:xfrm>
            <a:off x="709930" y="4861441"/>
            <a:ext cx="5679440" cy="4605576"/>
          </a:xfrm>
          <a:noFill/>
          <a:ln/>
        </p:spPr>
        <p:txBody>
          <a:bodyPr/>
          <a:lstStyle/>
          <a:p>
            <a:pPr eaLnBrk="1" hangingPunct="1"/>
            <a:endParaRPr lang="en-US" smtClean="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Rectangle 7"/>
          <p:cNvSpPr>
            <a:spLocks noGrp="1" noChangeArrowheads="1"/>
          </p:cNvSpPr>
          <p:nvPr>
            <p:ph type="sldNum" sz="quarter" idx="5"/>
          </p:nvPr>
        </p:nvSpPr>
        <p:spPr>
          <a:noFill/>
        </p:spPr>
        <p:txBody>
          <a:bodyPr/>
          <a:lstStyle/>
          <a:p>
            <a:fld id="{6ED0C244-4D0C-48D0-90DA-6392ED7191C9}" type="slidenum">
              <a:rPr lang="en-US"/>
              <a:pPr/>
              <a:t>27</a:t>
            </a:fld>
            <a:endParaRPr lang="en-US"/>
          </a:p>
        </p:txBody>
      </p:sp>
      <p:sp>
        <p:nvSpPr>
          <p:cNvPr id="75778" name="Rectangle 2"/>
          <p:cNvSpPr>
            <a:spLocks noGrp="1" noRot="1" noChangeAspect="1" noChangeArrowheads="1" noTextEdit="1"/>
          </p:cNvSpPr>
          <p:nvPr>
            <p:ph type="sldImg"/>
          </p:nvPr>
        </p:nvSpPr>
        <p:spPr>
          <a:xfrm>
            <a:off x="139700" y="768350"/>
            <a:ext cx="6819900" cy="3836988"/>
          </a:xfrm>
          <a:ln/>
        </p:spPr>
      </p:sp>
      <p:sp>
        <p:nvSpPr>
          <p:cNvPr id="75779" name="Rectangle 3"/>
          <p:cNvSpPr>
            <a:spLocks noGrp="1" noChangeArrowheads="1"/>
          </p:cNvSpPr>
          <p:nvPr>
            <p:ph type="body" idx="1"/>
          </p:nvPr>
        </p:nvSpPr>
        <p:spPr>
          <a:xfrm>
            <a:off x="709930" y="4861441"/>
            <a:ext cx="5679440" cy="4605576"/>
          </a:xfrm>
          <a:noFill/>
          <a:ln/>
        </p:spPr>
        <p:txBody>
          <a:bodyPr/>
          <a:lstStyle/>
          <a:p>
            <a:pPr eaLnBrk="1" hangingPunct="1"/>
            <a:endParaRPr lang="en-US" smtClean="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Rectangle 7"/>
          <p:cNvSpPr>
            <a:spLocks noGrp="1" noChangeArrowheads="1"/>
          </p:cNvSpPr>
          <p:nvPr>
            <p:ph type="sldNum" sz="quarter" idx="5"/>
          </p:nvPr>
        </p:nvSpPr>
        <p:spPr>
          <a:noFill/>
        </p:spPr>
        <p:txBody>
          <a:bodyPr/>
          <a:lstStyle/>
          <a:p>
            <a:fld id="{FF640279-2C3B-4934-BE03-AF8ABFAB6083}" type="slidenum">
              <a:rPr lang="en-US"/>
              <a:pPr/>
              <a:t>28</a:t>
            </a:fld>
            <a:endParaRPr lang="en-US"/>
          </a:p>
        </p:txBody>
      </p:sp>
      <p:sp>
        <p:nvSpPr>
          <p:cNvPr id="77826" name="Rectangle 2"/>
          <p:cNvSpPr>
            <a:spLocks noGrp="1" noRot="1" noChangeAspect="1" noChangeArrowheads="1" noTextEdit="1"/>
          </p:cNvSpPr>
          <p:nvPr>
            <p:ph type="sldImg"/>
          </p:nvPr>
        </p:nvSpPr>
        <p:spPr>
          <a:xfrm>
            <a:off x="139700" y="768350"/>
            <a:ext cx="6819900" cy="3836988"/>
          </a:xfrm>
          <a:ln/>
        </p:spPr>
      </p:sp>
      <p:sp>
        <p:nvSpPr>
          <p:cNvPr id="77827" name="Rectangle 3"/>
          <p:cNvSpPr>
            <a:spLocks noGrp="1" noChangeArrowheads="1"/>
          </p:cNvSpPr>
          <p:nvPr>
            <p:ph type="body" idx="1"/>
          </p:nvPr>
        </p:nvSpPr>
        <p:spPr>
          <a:xfrm>
            <a:off x="709930" y="4861441"/>
            <a:ext cx="5679440" cy="4605576"/>
          </a:xfrm>
          <a:noFill/>
          <a:ln/>
        </p:spPr>
        <p:txBody>
          <a:bodyPr/>
          <a:lstStyle/>
          <a:p>
            <a:pPr eaLnBrk="1" hangingPunct="1"/>
            <a:endParaRPr lang="en-US" smtClean="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Rectangle 7"/>
          <p:cNvSpPr>
            <a:spLocks noGrp="1" noChangeArrowheads="1"/>
          </p:cNvSpPr>
          <p:nvPr>
            <p:ph type="sldNum" sz="quarter" idx="5"/>
          </p:nvPr>
        </p:nvSpPr>
        <p:spPr>
          <a:noFill/>
        </p:spPr>
        <p:txBody>
          <a:bodyPr/>
          <a:lstStyle/>
          <a:p>
            <a:fld id="{0E37C984-5914-4620-8BBD-F559920E4D8F}" type="slidenum">
              <a:rPr lang="en-US"/>
              <a:pPr/>
              <a:t>29</a:t>
            </a:fld>
            <a:endParaRPr lang="en-US"/>
          </a:p>
        </p:txBody>
      </p:sp>
      <p:sp>
        <p:nvSpPr>
          <p:cNvPr id="79874" name="Rectangle 2"/>
          <p:cNvSpPr>
            <a:spLocks noGrp="1" noRot="1" noChangeAspect="1" noChangeArrowheads="1" noTextEdit="1"/>
          </p:cNvSpPr>
          <p:nvPr>
            <p:ph type="sldImg"/>
          </p:nvPr>
        </p:nvSpPr>
        <p:spPr>
          <a:xfrm>
            <a:off x="139700" y="768350"/>
            <a:ext cx="6819900" cy="3836988"/>
          </a:xfrm>
          <a:ln/>
        </p:spPr>
      </p:sp>
      <p:sp>
        <p:nvSpPr>
          <p:cNvPr id="79875" name="Rectangle 3"/>
          <p:cNvSpPr>
            <a:spLocks noGrp="1" noChangeArrowheads="1"/>
          </p:cNvSpPr>
          <p:nvPr>
            <p:ph type="body" idx="1"/>
          </p:nvPr>
        </p:nvSpPr>
        <p:spPr>
          <a:xfrm>
            <a:off x="709930" y="4861441"/>
            <a:ext cx="5679440" cy="4605576"/>
          </a:xfrm>
          <a:noFill/>
          <a:ln/>
        </p:spPr>
        <p:txBody>
          <a:bodyPr/>
          <a:lstStyle/>
          <a:p>
            <a:pPr eaLnBrk="1" hangingPunct="1"/>
            <a:endParaRPr lang="en-US" smtClean="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Rectangle 7"/>
          <p:cNvSpPr>
            <a:spLocks noGrp="1" noChangeArrowheads="1"/>
          </p:cNvSpPr>
          <p:nvPr>
            <p:ph type="sldNum" sz="quarter" idx="5"/>
          </p:nvPr>
        </p:nvSpPr>
        <p:spPr>
          <a:noFill/>
        </p:spPr>
        <p:txBody>
          <a:bodyPr/>
          <a:lstStyle/>
          <a:p>
            <a:fld id="{FA7B256D-4A55-4208-8CE9-29166AC8D779}" type="slidenum">
              <a:rPr lang="en-US"/>
              <a:pPr/>
              <a:t>30</a:t>
            </a:fld>
            <a:endParaRPr lang="en-US"/>
          </a:p>
        </p:txBody>
      </p:sp>
      <p:sp>
        <p:nvSpPr>
          <p:cNvPr id="81922" name="Rectangle 2"/>
          <p:cNvSpPr>
            <a:spLocks noGrp="1" noRot="1" noChangeAspect="1" noChangeArrowheads="1" noTextEdit="1"/>
          </p:cNvSpPr>
          <p:nvPr>
            <p:ph type="sldImg"/>
          </p:nvPr>
        </p:nvSpPr>
        <p:spPr>
          <a:xfrm>
            <a:off x="139700" y="768350"/>
            <a:ext cx="6819900" cy="3836988"/>
          </a:xfrm>
          <a:ln/>
        </p:spPr>
      </p:sp>
      <p:sp>
        <p:nvSpPr>
          <p:cNvPr id="81923" name="Rectangle 3"/>
          <p:cNvSpPr>
            <a:spLocks noGrp="1" noChangeArrowheads="1"/>
          </p:cNvSpPr>
          <p:nvPr>
            <p:ph type="body" idx="1"/>
          </p:nvPr>
        </p:nvSpPr>
        <p:spPr>
          <a:xfrm>
            <a:off x="709930" y="4861441"/>
            <a:ext cx="5679440" cy="4605576"/>
          </a:xfrm>
          <a:noFill/>
          <a:ln/>
        </p:spPr>
        <p:txBody>
          <a:bodyPr/>
          <a:lstStyle/>
          <a:p>
            <a:pPr eaLnBrk="1" hangingPunct="1"/>
            <a:endParaRPr lang="en-US"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Slide Image Placeholder 1"/>
          <p:cNvSpPr>
            <a:spLocks noGrp="1" noRot="1" noChangeAspect="1" noTextEdit="1"/>
          </p:cNvSpPr>
          <p:nvPr>
            <p:ph type="sldImg"/>
          </p:nvPr>
        </p:nvSpPr>
        <p:spPr>
          <a:xfrm>
            <a:off x="139700" y="768350"/>
            <a:ext cx="6819900" cy="3836988"/>
          </a:xfrm>
          <a:ln/>
        </p:spPr>
      </p:sp>
      <p:sp>
        <p:nvSpPr>
          <p:cNvPr id="28674" name="Notes Placeholder 2"/>
          <p:cNvSpPr>
            <a:spLocks noGrp="1"/>
          </p:cNvSpPr>
          <p:nvPr>
            <p:ph type="body" idx="1"/>
          </p:nvPr>
        </p:nvSpPr>
        <p:spPr>
          <a:noFill/>
          <a:ln/>
        </p:spPr>
        <p:txBody>
          <a:bodyPr/>
          <a:lstStyle/>
          <a:p>
            <a:pPr eaLnBrk="1" hangingPunct="1"/>
            <a:endParaRPr lang="en-US" smtClean="0"/>
          </a:p>
        </p:txBody>
      </p:sp>
      <p:sp>
        <p:nvSpPr>
          <p:cNvPr id="28675" name="Slide Number Placeholder 3"/>
          <p:cNvSpPr>
            <a:spLocks noGrp="1"/>
          </p:cNvSpPr>
          <p:nvPr>
            <p:ph type="sldNum" sz="quarter" idx="5"/>
          </p:nvPr>
        </p:nvSpPr>
        <p:spPr>
          <a:noFill/>
        </p:spPr>
        <p:txBody>
          <a:bodyPr/>
          <a:lstStyle/>
          <a:p>
            <a:fld id="{ACC8DC64-7242-4ABA-95B7-9BDE4C25C0D6}" type="slidenum">
              <a:rPr lang="en-US"/>
              <a:pPr/>
              <a:t>4</a:t>
            </a:fld>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Rectangle 7"/>
          <p:cNvSpPr>
            <a:spLocks noGrp="1" noChangeArrowheads="1"/>
          </p:cNvSpPr>
          <p:nvPr>
            <p:ph type="sldNum" sz="quarter" idx="5"/>
          </p:nvPr>
        </p:nvSpPr>
        <p:spPr>
          <a:noFill/>
        </p:spPr>
        <p:txBody>
          <a:bodyPr/>
          <a:lstStyle/>
          <a:p>
            <a:fld id="{53928ABF-4D01-46FE-BE67-45E629DD36E4}" type="slidenum">
              <a:rPr lang="en-US"/>
              <a:pPr/>
              <a:t>31</a:t>
            </a:fld>
            <a:endParaRPr lang="en-US"/>
          </a:p>
        </p:txBody>
      </p:sp>
      <p:sp>
        <p:nvSpPr>
          <p:cNvPr id="83970" name="Rectangle 2"/>
          <p:cNvSpPr>
            <a:spLocks noGrp="1" noRot="1" noChangeAspect="1" noChangeArrowheads="1" noTextEdit="1"/>
          </p:cNvSpPr>
          <p:nvPr>
            <p:ph type="sldImg"/>
          </p:nvPr>
        </p:nvSpPr>
        <p:spPr>
          <a:xfrm>
            <a:off x="139700" y="768350"/>
            <a:ext cx="6819900" cy="3836988"/>
          </a:xfrm>
          <a:ln/>
        </p:spPr>
      </p:sp>
      <p:sp>
        <p:nvSpPr>
          <p:cNvPr id="83971" name="Rectangle 3"/>
          <p:cNvSpPr>
            <a:spLocks noGrp="1" noChangeArrowheads="1"/>
          </p:cNvSpPr>
          <p:nvPr>
            <p:ph type="body" idx="1"/>
          </p:nvPr>
        </p:nvSpPr>
        <p:spPr>
          <a:xfrm>
            <a:off x="709930" y="4861441"/>
            <a:ext cx="5679440" cy="4605576"/>
          </a:xfrm>
          <a:noFill/>
          <a:ln/>
        </p:spPr>
        <p:txBody>
          <a:bodyPr/>
          <a:lstStyle/>
          <a:p>
            <a:pPr eaLnBrk="1" hangingPunct="1"/>
            <a:endParaRPr lang="en-US" smtClean="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Rectangle 7"/>
          <p:cNvSpPr>
            <a:spLocks noGrp="1" noChangeArrowheads="1"/>
          </p:cNvSpPr>
          <p:nvPr>
            <p:ph type="sldNum" sz="quarter" idx="5"/>
          </p:nvPr>
        </p:nvSpPr>
        <p:spPr>
          <a:noFill/>
        </p:spPr>
        <p:txBody>
          <a:bodyPr/>
          <a:lstStyle/>
          <a:p>
            <a:fld id="{45F7B7B6-2CDF-43D7-8604-276E4978B5A0}" type="slidenum">
              <a:rPr lang="en-US"/>
              <a:pPr/>
              <a:t>32</a:t>
            </a:fld>
            <a:endParaRPr lang="en-US"/>
          </a:p>
        </p:txBody>
      </p:sp>
      <p:sp>
        <p:nvSpPr>
          <p:cNvPr id="86018" name="Rectangle 2"/>
          <p:cNvSpPr>
            <a:spLocks noGrp="1" noRot="1" noChangeAspect="1" noChangeArrowheads="1" noTextEdit="1"/>
          </p:cNvSpPr>
          <p:nvPr>
            <p:ph type="sldImg"/>
          </p:nvPr>
        </p:nvSpPr>
        <p:spPr>
          <a:xfrm>
            <a:off x="139700" y="768350"/>
            <a:ext cx="6819900" cy="3836988"/>
          </a:xfrm>
          <a:ln/>
        </p:spPr>
      </p:sp>
      <p:sp>
        <p:nvSpPr>
          <p:cNvPr id="86019" name="Rectangle 3"/>
          <p:cNvSpPr>
            <a:spLocks noGrp="1" noChangeArrowheads="1"/>
          </p:cNvSpPr>
          <p:nvPr>
            <p:ph type="body" idx="1"/>
          </p:nvPr>
        </p:nvSpPr>
        <p:spPr>
          <a:xfrm>
            <a:off x="709930" y="4861441"/>
            <a:ext cx="5679440" cy="4605576"/>
          </a:xfrm>
          <a:noFill/>
          <a:ln/>
        </p:spPr>
        <p:txBody>
          <a:bodyPr/>
          <a:lstStyle/>
          <a:p>
            <a:pPr eaLnBrk="1" hangingPunct="1"/>
            <a:endParaRPr lang="en-US" smtClean="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Rectangle 7"/>
          <p:cNvSpPr>
            <a:spLocks noGrp="1" noChangeArrowheads="1"/>
          </p:cNvSpPr>
          <p:nvPr>
            <p:ph type="sldNum" sz="quarter" idx="5"/>
          </p:nvPr>
        </p:nvSpPr>
        <p:spPr>
          <a:noFill/>
        </p:spPr>
        <p:txBody>
          <a:bodyPr/>
          <a:lstStyle/>
          <a:p>
            <a:fld id="{94CDEDC0-0EC2-43CD-9AA1-F94BB29F6DBD}" type="slidenum">
              <a:rPr lang="en-US"/>
              <a:pPr/>
              <a:t>33</a:t>
            </a:fld>
            <a:endParaRPr lang="en-US"/>
          </a:p>
        </p:txBody>
      </p:sp>
      <p:sp>
        <p:nvSpPr>
          <p:cNvPr id="88066" name="Rectangle 2"/>
          <p:cNvSpPr>
            <a:spLocks noGrp="1" noRot="1" noChangeAspect="1" noChangeArrowheads="1" noTextEdit="1"/>
          </p:cNvSpPr>
          <p:nvPr>
            <p:ph type="sldImg"/>
          </p:nvPr>
        </p:nvSpPr>
        <p:spPr>
          <a:xfrm>
            <a:off x="139700" y="768350"/>
            <a:ext cx="6819900" cy="3836988"/>
          </a:xfrm>
          <a:ln/>
        </p:spPr>
      </p:sp>
      <p:sp>
        <p:nvSpPr>
          <p:cNvPr id="88067" name="Rectangle 3"/>
          <p:cNvSpPr>
            <a:spLocks noGrp="1" noChangeArrowheads="1"/>
          </p:cNvSpPr>
          <p:nvPr>
            <p:ph type="body" idx="1"/>
          </p:nvPr>
        </p:nvSpPr>
        <p:spPr>
          <a:xfrm>
            <a:off x="709930" y="4861441"/>
            <a:ext cx="5679440" cy="4605576"/>
          </a:xfrm>
          <a:noFill/>
          <a:ln/>
        </p:spPr>
        <p:txBody>
          <a:bodyPr/>
          <a:lstStyle/>
          <a:p>
            <a:pPr eaLnBrk="1" hangingPunct="1"/>
            <a:endParaRPr lang="en-US" smtClean="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Rectangle 7"/>
          <p:cNvSpPr>
            <a:spLocks noGrp="1" noChangeArrowheads="1"/>
          </p:cNvSpPr>
          <p:nvPr>
            <p:ph type="sldNum" sz="quarter" idx="5"/>
          </p:nvPr>
        </p:nvSpPr>
        <p:spPr>
          <a:noFill/>
        </p:spPr>
        <p:txBody>
          <a:bodyPr/>
          <a:lstStyle/>
          <a:p>
            <a:fld id="{246AA881-FDBA-465A-9EE7-81B172999E78}" type="slidenum">
              <a:rPr lang="en-US"/>
              <a:pPr/>
              <a:t>34</a:t>
            </a:fld>
            <a:endParaRPr lang="en-US"/>
          </a:p>
        </p:txBody>
      </p:sp>
      <p:sp>
        <p:nvSpPr>
          <p:cNvPr id="90114" name="Rectangle 2"/>
          <p:cNvSpPr>
            <a:spLocks noGrp="1" noRot="1" noChangeAspect="1" noChangeArrowheads="1" noTextEdit="1"/>
          </p:cNvSpPr>
          <p:nvPr>
            <p:ph type="sldImg"/>
          </p:nvPr>
        </p:nvSpPr>
        <p:spPr>
          <a:xfrm>
            <a:off x="139700" y="768350"/>
            <a:ext cx="6819900" cy="3836988"/>
          </a:xfrm>
          <a:ln/>
        </p:spPr>
      </p:sp>
      <p:sp>
        <p:nvSpPr>
          <p:cNvPr id="90115" name="Rectangle 3"/>
          <p:cNvSpPr>
            <a:spLocks noGrp="1" noChangeArrowheads="1"/>
          </p:cNvSpPr>
          <p:nvPr>
            <p:ph type="body" idx="1"/>
          </p:nvPr>
        </p:nvSpPr>
        <p:spPr>
          <a:xfrm>
            <a:off x="709930" y="4861441"/>
            <a:ext cx="5679440" cy="4605576"/>
          </a:xfrm>
          <a:noFill/>
          <a:ln/>
        </p:spPr>
        <p:txBody>
          <a:bodyPr/>
          <a:lstStyle/>
          <a:p>
            <a:pPr eaLnBrk="1" hangingPunct="1"/>
            <a:endParaRPr lang="en-US" smtClean="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Rectangle 7"/>
          <p:cNvSpPr>
            <a:spLocks noGrp="1" noChangeArrowheads="1"/>
          </p:cNvSpPr>
          <p:nvPr>
            <p:ph type="sldNum" sz="quarter" idx="5"/>
          </p:nvPr>
        </p:nvSpPr>
        <p:spPr>
          <a:noFill/>
        </p:spPr>
        <p:txBody>
          <a:bodyPr/>
          <a:lstStyle/>
          <a:p>
            <a:fld id="{82D2679D-9619-46E2-AE6F-3D6B245C6FD5}" type="slidenum">
              <a:rPr lang="en-US"/>
              <a:pPr/>
              <a:t>35</a:t>
            </a:fld>
            <a:endParaRPr lang="en-US"/>
          </a:p>
        </p:txBody>
      </p:sp>
      <p:sp>
        <p:nvSpPr>
          <p:cNvPr id="92162" name="Rectangle 2"/>
          <p:cNvSpPr>
            <a:spLocks noGrp="1" noRot="1" noChangeAspect="1" noChangeArrowheads="1" noTextEdit="1"/>
          </p:cNvSpPr>
          <p:nvPr>
            <p:ph type="sldImg"/>
          </p:nvPr>
        </p:nvSpPr>
        <p:spPr>
          <a:xfrm>
            <a:off x="139700" y="768350"/>
            <a:ext cx="6819900" cy="3836988"/>
          </a:xfrm>
          <a:ln/>
        </p:spPr>
      </p:sp>
      <p:sp>
        <p:nvSpPr>
          <p:cNvPr id="92163" name="Rectangle 3"/>
          <p:cNvSpPr>
            <a:spLocks noGrp="1" noChangeArrowheads="1"/>
          </p:cNvSpPr>
          <p:nvPr>
            <p:ph type="body" idx="1"/>
          </p:nvPr>
        </p:nvSpPr>
        <p:spPr>
          <a:xfrm>
            <a:off x="709930" y="4861441"/>
            <a:ext cx="5679440" cy="4605576"/>
          </a:xfrm>
          <a:noFill/>
          <a:ln/>
        </p:spPr>
        <p:txBody>
          <a:bodyPr/>
          <a:lstStyle/>
          <a:p>
            <a:pPr eaLnBrk="1" hangingPunct="1"/>
            <a:endParaRPr lang="en-US" smtClean="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Rectangle 7"/>
          <p:cNvSpPr>
            <a:spLocks noGrp="1" noChangeArrowheads="1"/>
          </p:cNvSpPr>
          <p:nvPr>
            <p:ph type="sldNum" sz="quarter" idx="5"/>
          </p:nvPr>
        </p:nvSpPr>
        <p:spPr>
          <a:noFill/>
        </p:spPr>
        <p:txBody>
          <a:bodyPr/>
          <a:lstStyle/>
          <a:p>
            <a:fld id="{29FBB4E0-97BA-43D2-B30A-896C1681A183}" type="slidenum">
              <a:rPr lang="en-US"/>
              <a:pPr/>
              <a:t>36</a:t>
            </a:fld>
            <a:endParaRPr lang="en-US"/>
          </a:p>
        </p:txBody>
      </p:sp>
      <p:sp>
        <p:nvSpPr>
          <p:cNvPr id="94210" name="Rectangle 2"/>
          <p:cNvSpPr>
            <a:spLocks noGrp="1" noRot="1" noChangeAspect="1" noChangeArrowheads="1" noTextEdit="1"/>
          </p:cNvSpPr>
          <p:nvPr>
            <p:ph type="sldImg"/>
          </p:nvPr>
        </p:nvSpPr>
        <p:spPr>
          <a:xfrm>
            <a:off x="139700" y="768350"/>
            <a:ext cx="6819900" cy="3836988"/>
          </a:xfrm>
          <a:ln/>
        </p:spPr>
      </p:sp>
      <p:sp>
        <p:nvSpPr>
          <p:cNvPr id="94211" name="Rectangle 3"/>
          <p:cNvSpPr>
            <a:spLocks noGrp="1" noChangeArrowheads="1"/>
          </p:cNvSpPr>
          <p:nvPr>
            <p:ph type="body" idx="1"/>
          </p:nvPr>
        </p:nvSpPr>
        <p:spPr>
          <a:xfrm>
            <a:off x="709930" y="4861441"/>
            <a:ext cx="5679440" cy="4605576"/>
          </a:xfrm>
          <a:noFill/>
          <a:ln/>
        </p:spPr>
        <p:txBody>
          <a:bodyPr/>
          <a:lstStyle/>
          <a:p>
            <a:pPr eaLnBrk="1" hangingPunct="1"/>
            <a:endParaRPr lang="en-US" smtClean="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Rectangle 7"/>
          <p:cNvSpPr>
            <a:spLocks noGrp="1" noChangeArrowheads="1"/>
          </p:cNvSpPr>
          <p:nvPr>
            <p:ph type="sldNum" sz="quarter" idx="5"/>
          </p:nvPr>
        </p:nvSpPr>
        <p:spPr>
          <a:noFill/>
        </p:spPr>
        <p:txBody>
          <a:bodyPr/>
          <a:lstStyle/>
          <a:p>
            <a:fld id="{FF9EB8A9-6D87-45F2-A357-5FF141915785}" type="slidenum">
              <a:rPr lang="en-US"/>
              <a:pPr/>
              <a:t>37</a:t>
            </a:fld>
            <a:endParaRPr lang="en-US"/>
          </a:p>
        </p:txBody>
      </p:sp>
      <p:sp>
        <p:nvSpPr>
          <p:cNvPr id="96258" name="Rectangle 2"/>
          <p:cNvSpPr>
            <a:spLocks noGrp="1" noRot="1" noChangeAspect="1" noChangeArrowheads="1" noTextEdit="1"/>
          </p:cNvSpPr>
          <p:nvPr>
            <p:ph type="sldImg"/>
          </p:nvPr>
        </p:nvSpPr>
        <p:spPr>
          <a:xfrm>
            <a:off x="139700" y="768350"/>
            <a:ext cx="6819900" cy="3836988"/>
          </a:xfrm>
          <a:ln/>
        </p:spPr>
      </p:sp>
      <p:sp>
        <p:nvSpPr>
          <p:cNvPr id="96259" name="Rectangle 3"/>
          <p:cNvSpPr>
            <a:spLocks noGrp="1" noChangeArrowheads="1"/>
          </p:cNvSpPr>
          <p:nvPr>
            <p:ph type="body" idx="1"/>
          </p:nvPr>
        </p:nvSpPr>
        <p:spPr>
          <a:xfrm>
            <a:off x="709930" y="4861441"/>
            <a:ext cx="5679440" cy="4605576"/>
          </a:xfrm>
          <a:noFill/>
          <a:ln/>
        </p:spPr>
        <p:txBody>
          <a:bodyPr/>
          <a:lstStyle/>
          <a:p>
            <a:pPr eaLnBrk="1" hangingPunct="1"/>
            <a:endParaRPr lang="en-US" smtClean="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Rectangle 7"/>
          <p:cNvSpPr>
            <a:spLocks noGrp="1" noChangeArrowheads="1"/>
          </p:cNvSpPr>
          <p:nvPr>
            <p:ph type="sldNum" sz="quarter" idx="5"/>
          </p:nvPr>
        </p:nvSpPr>
        <p:spPr>
          <a:noFill/>
        </p:spPr>
        <p:txBody>
          <a:bodyPr/>
          <a:lstStyle/>
          <a:p>
            <a:fld id="{DCC9C2DA-72F3-48F6-ADA4-A74D97D833CA}" type="slidenum">
              <a:rPr lang="en-US"/>
              <a:pPr/>
              <a:t>38</a:t>
            </a:fld>
            <a:endParaRPr lang="en-US"/>
          </a:p>
        </p:txBody>
      </p:sp>
      <p:sp>
        <p:nvSpPr>
          <p:cNvPr id="98306" name="Rectangle 2"/>
          <p:cNvSpPr>
            <a:spLocks noGrp="1" noRot="1" noChangeAspect="1" noChangeArrowheads="1" noTextEdit="1"/>
          </p:cNvSpPr>
          <p:nvPr>
            <p:ph type="sldImg"/>
          </p:nvPr>
        </p:nvSpPr>
        <p:spPr>
          <a:xfrm>
            <a:off x="139700" y="768350"/>
            <a:ext cx="6819900" cy="3836988"/>
          </a:xfrm>
          <a:ln/>
        </p:spPr>
      </p:sp>
      <p:sp>
        <p:nvSpPr>
          <p:cNvPr id="98307" name="Rectangle 3"/>
          <p:cNvSpPr>
            <a:spLocks noGrp="1" noChangeArrowheads="1"/>
          </p:cNvSpPr>
          <p:nvPr>
            <p:ph type="body" idx="1"/>
          </p:nvPr>
        </p:nvSpPr>
        <p:spPr>
          <a:xfrm>
            <a:off x="709930" y="4861441"/>
            <a:ext cx="5679440" cy="4605576"/>
          </a:xfrm>
          <a:noFill/>
          <a:ln/>
        </p:spPr>
        <p:txBody>
          <a:bodyPr/>
          <a:lstStyle/>
          <a:p>
            <a:pPr eaLnBrk="1" hangingPunct="1"/>
            <a:endParaRPr lang="en-US" smtClean="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Rectangle 7"/>
          <p:cNvSpPr>
            <a:spLocks noGrp="1" noChangeArrowheads="1"/>
          </p:cNvSpPr>
          <p:nvPr>
            <p:ph type="sldNum" sz="quarter" idx="5"/>
          </p:nvPr>
        </p:nvSpPr>
        <p:spPr>
          <a:noFill/>
        </p:spPr>
        <p:txBody>
          <a:bodyPr/>
          <a:lstStyle/>
          <a:p>
            <a:fld id="{DDC4CA2E-7E58-4EE1-8A82-948C6445B0C6}" type="slidenum">
              <a:rPr lang="en-US"/>
              <a:pPr/>
              <a:t>39</a:t>
            </a:fld>
            <a:endParaRPr lang="en-US"/>
          </a:p>
        </p:txBody>
      </p:sp>
      <p:sp>
        <p:nvSpPr>
          <p:cNvPr id="100354" name="Rectangle 2"/>
          <p:cNvSpPr>
            <a:spLocks noGrp="1" noRot="1" noChangeAspect="1" noChangeArrowheads="1" noTextEdit="1"/>
          </p:cNvSpPr>
          <p:nvPr>
            <p:ph type="sldImg"/>
          </p:nvPr>
        </p:nvSpPr>
        <p:spPr>
          <a:xfrm>
            <a:off x="139700" y="768350"/>
            <a:ext cx="6819900" cy="3836988"/>
          </a:xfrm>
          <a:ln/>
        </p:spPr>
      </p:sp>
      <p:sp>
        <p:nvSpPr>
          <p:cNvPr id="100355" name="Rectangle 3"/>
          <p:cNvSpPr>
            <a:spLocks noGrp="1" noChangeArrowheads="1"/>
          </p:cNvSpPr>
          <p:nvPr>
            <p:ph type="body" idx="1"/>
          </p:nvPr>
        </p:nvSpPr>
        <p:spPr>
          <a:xfrm>
            <a:off x="709930" y="4861441"/>
            <a:ext cx="5679440" cy="4605576"/>
          </a:xfrm>
          <a:noFill/>
          <a:ln/>
        </p:spPr>
        <p:txBody>
          <a:bodyPr/>
          <a:lstStyle/>
          <a:p>
            <a:pPr eaLnBrk="1" hangingPunct="1"/>
            <a:endParaRPr lang="en-US" smtClean="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Rectangle 7"/>
          <p:cNvSpPr>
            <a:spLocks noGrp="1" noChangeArrowheads="1"/>
          </p:cNvSpPr>
          <p:nvPr>
            <p:ph type="sldNum" sz="quarter" idx="5"/>
          </p:nvPr>
        </p:nvSpPr>
        <p:spPr>
          <a:noFill/>
        </p:spPr>
        <p:txBody>
          <a:bodyPr/>
          <a:lstStyle/>
          <a:p>
            <a:fld id="{9F0292A4-F1DD-4A73-AE1F-4072091FC62E}" type="slidenum">
              <a:rPr lang="en-US"/>
              <a:pPr/>
              <a:t>40</a:t>
            </a:fld>
            <a:endParaRPr lang="en-US"/>
          </a:p>
        </p:txBody>
      </p:sp>
      <p:sp>
        <p:nvSpPr>
          <p:cNvPr id="102402" name="Rectangle 2"/>
          <p:cNvSpPr>
            <a:spLocks noGrp="1" noRot="1" noChangeAspect="1" noChangeArrowheads="1" noTextEdit="1"/>
          </p:cNvSpPr>
          <p:nvPr>
            <p:ph type="sldImg"/>
          </p:nvPr>
        </p:nvSpPr>
        <p:spPr>
          <a:xfrm>
            <a:off x="139700" y="768350"/>
            <a:ext cx="6819900" cy="3836988"/>
          </a:xfrm>
          <a:ln/>
        </p:spPr>
      </p:sp>
      <p:sp>
        <p:nvSpPr>
          <p:cNvPr id="102403" name="Rectangle 3"/>
          <p:cNvSpPr>
            <a:spLocks noGrp="1" noChangeArrowheads="1"/>
          </p:cNvSpPr>
          <p:nvPr>
            <p:ph type="body" idx="1"/>
          </p:nvPr>
        </p:nvSpPr>
        <p:spPr>
          <a:xfrm>
            <a:off x="709930" y="4861441"/>
            <a:ext cx="5679440" cy="4605576"/>
          </a:xfrm>
          <a:noFill/>
          <a:ln/>
        </p:spPr>
        <p:txBody>
          <a:bodyPr/>
          <a:lstStyle/>
          <a:p>
            <a:pPr eaLnBrk="1" hangingPunct="1"/>
            <a:endParaRPr lang="en-US"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Slide Image Placeholder 1"/>
          <p:cNvSpPr>
            <a:spLocks noGrp="1" noRot="1" noChangeAspect="1" noTextEdit="1"/>
          </p:cNvSpPr>
          <p:nvPr>
            <p:ph type="sldImg"/>
          </p:nvPr>
        </p:nvSpPr>
        <p:spPr>
          <a:xfrm>
            <a:off x="139700" y="768350"/>
            <a:ext cx="6819900" cy="3836988"/>
          </a:xfrm>
          <a:ln/>
        </p:spPr>
      </p:sp>
      <p:sp>
        <p:nvSpPr>
          <p:cNvPr id="30722" name="Notes Placeholder 2"/>
          <p:cNvSpPr>
            <a:spLocks noGrp="1"/>
          </p:cNvSpPr>
          <p:nvPr>
            <p:ph type="body" idx="1"/>
          </p:nvPr>
        </p:nvSpPr>
        <p:spPr>
          <a:noFill/>
          <a:ln/>
        </p:spPr>
        <p:txBody>
          <a:bodyPr/>
          <a:lstStyle/>
          <a:p>
            <a:pPr eaLnBrk="1" hangingPunct="1"/>
            <a:endParaRPr lang="en-US" smtClean="0"/>
          </a:p>
        </p:txBody>
      </p:sp>
      <p:sp>
        <p:nvSpPr>
          <p:cNvPr id="30723" name="Slide Number Placeholder 3"/>
          <p:cNvSpPr>
            <a:spLocks noGrp="1"/>
          </p:cNvSpPr>
          <p:nvPr>
            <p:ph type="sldNum" sz="quarter" idx="5"/>
          </p:nvPr>
        </p:nvSpPr>
        <p:spPr>
          <a:noFill/>
        </p:spPr>
        <p:txBody>
          <a:bodyPr/>
          <a:lstStyle/>
          <a:p>
            <a:fld id="{262D0CFA-8B6A-4A03-BBDA-A131B1C73E88}" type="slidenum">
              <a:rPr lang="en-US"/>
              <a:pPr/>
              <a:t>5</a:t>
            </a:fld>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49" name="Slide Image Placeholder 1"/>
          <p:cNvSpPr>
            <a:spLocks noGrp="1" noRot="1" noChangeAspect="1" noTextEdit="1"/>
          </p:cNvSpPr>
          <p:nvPr>
            <p:ph type="sldImg"/>
          </p:nvPr>
        </p:nvSpPr>
        <p:spPr>
          <a:xfrm>
            <a:off x="139700" y="768350"/>
            <a:ext cx="6819900" cy="3836988"/>
          </a:xfrm>
          <a:ln/>
        </p:spPr>
      </p:sp>
      <p:sp>
        <p:nvSpPr>
          <p:cNvPr id="104450" name="Notes Placeholder 2"/>
          <p:cNvSpPr>
            <a:spLocks noGrp="1"/>
          </p:cNvSpPr>
          <p:nvPr>
            <p:ph type="body" idx="1"/>
          </p:nvPr>
        </p:nvSpPr>
        <p:spPr>
          <a:noFill/>
          <a:ln/>
        </p:spPr>
        <p:txBody>
          <a:bodyPr/>
          <a:lstStyle/>
          <a:p>
            <a:pPr eaLnBrk="1" hangingPunct="1"/>
            <a:endParaRPr lang="en-US" smtClean="0"/>
          </a:p>
        </p:txBody>
      </p:sp>
      <p:sp>
        <p:nvSpPr>
          <p:cNvPr id="104451" name="Slide Number Placeholder 3"/>
          <p:cNvSpPr>
            <a:spLocks noGrp="1"/>
          </p:cNvSpPr>
          <p:nvPr>
            <p:ph type="sldNum" sz="quarter" idx="5"/>
          </p:nvPr>
        </p:nvSpPr>
        <p:spPr>
          <a:noFill/>
        </p:spPr>
        <p:txBody>
          <a:bodyPr/>
          <a:lstStyle/>
          <a:p>
            <a:fld id="{37088D7B-91AB-434A-AE8F-7B7C92A9219F}" type="slidenum">
              <a:rPr lang="en-US"/>
              <a:pPr/>
              <a:t>41</a:t>
            </a:fld>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7" name="Slide Image Placeholder 1"/>
          <p:cNvSpPr>
            <a:spLocks noGrp="1" noRot="1" noChangeAspect="1" noTextEdit="1"/>
          </p:cNvSpPr>
          <p:nvPr>
            <p:ph type="sldImg"/>
          </p:nvPr>
        </p:nvSpPr>
        <p:spPr>
          <a:xfrm>
            <a:off x="139700" y="768350"/>
            <a:ext cx="6819900" cy="3836988"/>
          </a:xfrm>
          <a:ln/>
        </p:spPr>
      </p:sp>
      <p:sp>
        <p:nvSpPr>
          <p:cNvPr id="106498" name="Notes Placeholder 2"/>
          <p:cNvSpPr>
            <a:spLocks noGrp="1"/>
          </p:cNvSpPr>
          <p:nvPr>
            <p:ph type="body" idx="1"/>
          </p:nvPr>
        </p:nvSpPr>
        <p:spPr>
          <a:noFill/>
          <a:ln/>
        </p:spPr>
        <p:txBody>
          <a:bodyPr/>
          <a:lstStyle/>
          <a:p>
            <a:pPr eaLnBrk="1" hangingPunct="1"/>
            <a:endParaRPr lang="en-US" smtClean="0"/>
          </a:p>
        </p:txBody>
      </p:sp>
      <p:sp>
        <p:nvSpPr>
          <p:cNvPr id="106499" name="Slide Number Placeholder 3"/>
          <p:cNvSpPr>
            <a:spLocks noGrp="1"/>
          </p:cNvSpPr>
          <p:nvPr>
            <p:ph type="sldNum" sz="quarter" idx="5"/>
          </p:nvPr>
        </p:nvSpPr>
        <p:spPr>
          <a:noFill/>
        </p:spPr>
        <p:txBody>
          <a:bodyPr/>
          <a:lstStyle/>
          <a:p>
            <a:fld id="{D654008D-46F1-4174-AC00-33C1D732F9FD}" type="slidenum">
              <a:rPr lang="en-US"/>
              <a:pPr/>
              <a:t>42</a:t>
            </a:fld>
            <a:endParaRPr 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5" name="Slide Image Placeholder 1"/>
          <p:cNvSpPr>
            <a:spLocks noGrp="1" noRot="1" noChangeAspect="1" noTextEdit="1"/>
          </p:cNvSpPr>
          <p:nvPr>
            <p:ph type="sldImg"/>
          </p:nvPr>
        </p:nvSpPr>
        <p:spPr>
          <a:xfrm>
            <a:off x="139700" y="768350"/>
            <a:ext cx="6819900" cy="3836988"/>
          </a:xfrm>
          <a:ln/>
        </p:spPr>
      </p:sp>
      <p:sp>
        <p:nvSpPr>
          <p:cNvPr id="108546" name="Notes Placeholder 2"/>
          <p:cNvSpPr>
            <a:spLocks noGrp="1"/>
          </p:cNvSpPr>
          <p:nvPr>
            <p:ph type="body" idx="1"/>
          </p:nvPr>
        </p:nvSpPr>
        <p:spPr>
          <a:noFill/>
          <a:ln/>
        </p:spPr>
        <p:txBody>
          <a:bodyPr/>
          <a:lstStyle/>
          <a:p>
            <a:pPr eaLnBrk="1" hangingPunct="1"/>
            <a:endParaRPr lang="en-US" smtClean="0"/>
          </a:p>
        </p:txBody>
      </p:sp>
      <p:sp>
        <p:nvSpPr>
          <p:cNvPr id="108547" name="Slide Number Placeholder 3"/>
          <p:cNvSpPr>
            <a:spLocks noGrp="1"/>
          </p:cNvSpPr>
          <p:nvPr>
            <p:ph type="sldNum" sz="quarter" idx="5"/>
          </p:nvPr>
        </p:nvSpPr>
        <p:spPr>
          <a:noFill/>
        </p:spPr>
        <p:txBody>
          <a:bodyPr/>
          <a:lstStyle/>
          <a:p>
            <a:fld id="{CE67D398-D2A6-4823-B0D1-61EE34D5F963}" type="slidenum">
              <a:rPr lang="en-US"/>
              <a:pPr/>
              <a:t>43</a:t>
            </a:fld>
            <a:endParaRPr 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3" name="Slide Image Placeholder 1"/>
          <p:cNvSpPr>
            <a:spLocks noGrp="1" noRot="1" noChangeAspect="1" noTextEdit="1"/>
          </p:cNvSpPr>
          <p:nvPr>
            <p:ph type="sldImg"/>
          </p:nvPr>
        </p:nvSpPr>
        <p:spPr>
          <a:xfrm>
            <a:off x="139700" y="768350"/>
            <a:ext cx="6819900" cy="3836988"/>
          </a:xfrm>
          <a:ln/>
        </p:spPr>
      </p:sp>
      <p:sp>
        <p:nvSpPr>
          <p:cNvPr id="110594" name="Notes Placeholder 2"/>
          <p:cNvSpPr>
            <a:spLocks noGrp="1"/>
          </p:cNvSpPr>
          <p:nvPr>
            <p:ph type="body" idx="1"/>
          </p:nvPr>
        </p:nvSpPr>
        <p:spPr>
          <a:noFill/>
          <a:ln/>
        </p:spPr>
        <p:txBody>
          <a:bodyPr/>
          <a:lstStyle/>
          <a:p>
            <a:pPr eaLnBrk="1" hangingPunct="1"/>
            <a:endParaRPr lang="en-US" smtClean="0"/>
          </a:p>
        </p:txBody>
      </p:sp>
      <p:sp>
        <p:nvSpPr>
          <p:cNvPr id="110595" name="Slide Number Placeholder 3"/>
          <p:cNvSpPr>
            <a:spLocks noGrp="1"/>
          </p:cNvSpPr>
          <p:nvPr>
            <p:ph type="sldNum" sz="quarter" idx="5"/>
          </p:nvPr>
        </p:nvSpPr>
        <p:spPr>
          <a:noFill/>
        </p:spPr>
        <p:txBody>
          <a:bodyPr/>
          <a:lstStyle/>
          <a:p>
            <a:fld id="{9D3AACE3-B7B3-4043-ADDE-79FE385EC9EA}" type="slidenum">
              <a:rPr lang="en-US"/>
              <a:pPr/>
              <a:t>44</a:t>
            </a:fld>
            <a:endParaRPr 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1" name="Slide Image Placeholder 1"/>
          <p:cNvSpPr>
            <a:spLocks noGrp="1" noRot="1" noChangeAspect="1" noTextEdit="1"/>
          </p:cNvSpPr>
          <p:nvPr>
            <p:ph type="sldImg"/>
          </p:nvPr>
        </p:nvSpPr>
        <p:spPr>
          <a:xfrm>
            <a:off x="139700" y="768350"/>
            <a:ext cx="6819900" cy="3836988"/>
          </a:xfrm>
          <a:ln/>
        </p:spPr>
      </p:sp>
      <p:sp>
        <p:nvSpPr>
          <p:cNvPr id="112642" name="Notes Placeholder 2"/>
          <p:cNvSpPr>
            <a:spLocks noGrp="1"/>
          </p:cNvSpPr>
          <p:nvPr>
            <p:ph type="body" idx="1"/>
          </p:nvPr>
        </p:nvSpPr>
        <p:spPr>
          <a:noFill/>
          <a:ln/>
        </p:spPr>
        <p:txBody>
          <a:bodyPr/>
          <a:lstStyle/>
          <a:p>
            <a:pPr eaLnBrk="1" hangingPunct="1"/>
            <a:endParaRPr lang="en-US" smtClean="0"/>
          </a:p>
        </p:txBody>
      </p:sp>
      <p:sp>
        <p:nvSpPr>
          <p:cNvPr id="112643" name="Slide Number Placeholder 3"/>
          <p:cNvSpPr>
            <a:spLocks noGrp="1"/>
          </p:cNvSpPr>
          <p:nvPr>
            <p:ph type="sldNum" sz="quarter" idx="5"/>
          </p:nvPr>
        </p:nvSpPr>
        <p:spPr>
          <a:noFill/>
        </p:spPr>
        <p:txBody>
          <a:bodyPr/>
          <a:lstStyle/>
          <a:p>
            <a:fld id="{1BE457CF-9248-49B4-B10F-0D671F8B0907}" type="slidenum">
              <a:rPr lang="en-US"/>
              <a:pPr/>
              <a:t>45</a:t>
            </a:fld>
            <a:endParaRPr 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89" name="Slide Image Placeholder 1"/>
          <p:cNvSpPr>
            <a:spLocks noGrp="1" noRot="1" noChangeAspect="1" noTextEdit="1"/>
          </p:cNvSpPr>
          <p:nvPr>
            <p:ph type="sldImg"/>
          </p:nvPr>
        </p:nvSpPr>
        <p:spPr>
          <a:xfrm>
            <a:off x="139700" y="768350"/>
            <a:ext cx="6819900" cy="3836988"/>
          </a:xfrm>
          <a:ln/>
        </p:spPr>
      </p:sp>
      <p:sp>
        <p:nvSpPr>
          <p:cNvPr id="114690" name="Notes Placeholder 2"/>
          <p:cNvSpPr>
            <a:spLocks noGrp="1"/>
          </p:cNvSpPr>
          <p:nvPr>
            <p:ph type="body" idx="1"/>
          </p:nvPr>
        </p:nvSpPr>
        <p:spPr>
          <a:noFill/>
          <a:ln/>
        </p:spPr>
        <p:txBody>
          <a:bodyPr/>
          <a:lstStyle/>
          <a:p>
            <a:pPr eaLnBrk="1" hangingPunct="1"/>
            <a:endParaRPr lang="en-US" smtClean="0"/>
          </a:p>
        </p:txBody>
      </p:sp>
      <p:sp>
        <p:nvSpPr>
          <p:cNvPr id="114691" name="Slide Number Placeholder 3"/>
          <p:cNvSpPr>
            <a:spLocks noGrp="1"/>
          </p:cNvSpPr>
          <p:nvPr>
            <p:ph type="sldNum" sz="quarter" idx="5"/>
          </p:nvPr>
        </p:nvSpPr>
        <p:spPr>
          <a:noFill/>
        </p:spPr>
        <p:txBody>
          <a:bodyPr/>
          <a:lstStyle/>
          <a:p>
            <a:fld id="{A65F7603-217D-4698-9575-F891C89175CB}" type="slidenum">
              <a:rPr lang="en-US"/>
              <a:pPr/>
              <a:t>46</a:t>
            </a:fld>
            <a:endParaRPr 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7" name="Slide Image Placeholder 1"/>
          <p:cNvSpPr>
            <a:spLocks noGrp="1" noRot="1" noChangeAspect="1" noTextEdit="1"/>
          </p:cNvSpPr>
          <p:nvPr>
            <p:ph type="sldImg"/>
          </p:nvPr>
        </p:nvSpPr>
        <p:spPr>
          <a:xfrm>
            <a:off x="139700" y="768350"/>
            <a:ext cx="6819900" cy="3836988"/>
          </a:xfrm>
          <a:ln/>
        </p:spPr>
      </p:sp>
      <p:sp>
        <p:nvSpPr>
          <p:cNvPr id="116738" name="Notes Placeholder 2"/>
          <p:cNvSpPr>
            <a:spLocks noGrp="1"/>
          </p:cNvSpPr>
          <p:nvPr>
            <p:ph type="body" idx="1"/>
          </p:nvPr>
        </p:nvSpPr>
        <p:spPr>
          <a:noFill/>
          <a:ln/>
        </p:spPr>
        <p:txBody>
          <a:bodyPr/>
          <a:lstStyle/>
          <a:p>
            <a:pPr eaLnBrk="1" hangingPunct="1"/>
            <a:endParaRPr lang="en-US" smtClean="0"/>
          </a:p>
        </p:txBody>
      </p:sp>
      <p:sp>
        <p:nvSpPr>
          <p:cNvPr id="116739" name="Slide Number Placeholder 3"/>
          <p:cNvSpPr>
            <a:spLocks noGrp="1"/>
          </p:cNvSpPr>
          <p:nvPr>
            <p:ph type="sldNum" sz="quarter" idx="5"/>
          </p:nvPr>
        </p:nvSpPr>
        <p:spPr>
          <a:noFill/>
        </p:spPr>
        <p:txBody>
          <a:bodyPr/>
          <a:lstStyle/>
          <a:p>
            <a:fld id="{46BFABCF-CF86-4F20-81C3-01CB75C1F2BF}" type="slidenum">
              <a:rPr lang="en-US"/>
              <a:pPr/>
              <a:t>47</a:t>
            </a:fld>
            <a:endParaRPr 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5" name="Slide Image Placeholder 1"/>
          <p:cNvSpPr>
            <a:spLocks noGrp="1" noRot="1" noChangeAspect="1" noTextEdit="1"/>
          </p:cNvSpPr>
          <p:nvPr>
            <p:ph type="sldImg"/>
          </p:nvPr>
        </p:nvSpPr>
        <p:spPr>
          <a:xfrm>
            <a:off x="139700" y="768350"/>
            <a:ext cx="6819900" cy="3836988"/>
          </a:xfrm>
          <a:ln/>
        </p:spPr>
      </p:sp>
      <p:sp>
        <p:nvSpPr>
          <p:cNvPr id="118786" name="Notes Placeholder 2"/>
          <p:cNvSpPr>
            <a:spLocks noGrp="1"/>
          </p:cNvSpPr>
          <p:nvPr>
            <p:ph type="body" idx="1"/>
          </p:nvPr>
        </p:nvSpPr>
        <p:spPr>
          <a:noFill/>
          <a:ln/>
        </p:spPr>
        <p:txBody>
          <a:bodyPr/>
          <a:lstStyle/>
          <a:p>
            <a:pPr eaLnBrk="1" hangingPunct="1"/>
            <a:endParaRPr lang="en-US" smtClean="0"/>
          </a:p>
        </p:txBody>
      </p:sp>
      <p:sp>
        <p:nvSpPr>
          <p:cNvPr id="118787" name="Slide Number Placeholder 3"/>
          <p:cNvSpPr>
            <a:spLocks noGrp="1"/>
          </p:cNvSpPr>
          <p:nvPr>
            <p:ph type="sldNum" sz="quarter" idx="5"/>
          </p:nvPr>
        </p:nvSpPr>
        <p:spPr>
          <a:noFill/>
        </p:spPr>
        <p:txBody>
          <a:bodyPr/>
          <a:lstStyle/>
          <a:p>
            <a:fld id="{18942582-5D7B-491C-A277-0CABF90DFFBE}" type="slidenum">
              <a:rPr lang="en-US"/>
              <a:pPr/>
              <a:t>48</a:t>
            </a:fld>
            <a:endParaRPr 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3" name="Slide Image Placeholder 1"/>
          <p:cNvSpPr>
            <a:spLocks noGrp="1" noRot="1" noChangeAspect="1" noTextEdit="1"/>
          </p:cNvSpPr>
          <p:nvPr>
            <p:ph type="sldImg"/>
          </p:nvPr>
        </p:nvSpPr>
        <p:spPr>
          <a:xfrm>
            <a:off x="139700" y="768350"/>
            <a:ext cx="6819900" cy="3836988"/>
          </a:xfrm>
          <a:ln/>
        </p:spPr>
      </p:sp>
      <p:sp>
        <p:nvSpPr>
          <p:cNvPr id="120834" name="Notes Placeholder 2"/>
          <p:cNvSpPr>
            <a:spLocks noGrp="1"/>
          </p:cNvSpPr>
          <p:nvPr>
            <p:ph type="body" idx="1"/>
          </p:nvPr>
        </p:nvSpPr>
        <p:spPr>
          <a:noFill/>
          <a:ln/>
        </p:spPr>
        <p:txBody>
          <a:bodyPr/>
          <a:lstStyle/>
          <a:p>
            <a:pPr eaLnBrk="1" hangingPunct="1"/>
            <a:endParaRPr lang="en-US" smtClean="0"/>
          </a:p>
        </p:txBody>
      </p:sp>
      <p:sp>
        <p:nvSpPr>
          <p:cNvPr id="120835" name="Slide Number Placeholder 3"/>
          <p:cNvSpPr>
            <a:spLocks noGrp="1"/>
          </p:cNvSpPr>
          <p:nvPr>
            <p:ph type="sldNum" sz="quarter" idx="5"/>
          </p:nvPr>
        </p:nvSpPr>
        <p:spPr>
          <a:noFill/>
        </p:spPr>
        <p:txBody>
          <a:bodyPr/>
          <a:lstStyle/>
          <a:p>
            <a:fld id="{91DBA532-A0E2-41FD-9361-F01CAED0D04A}" type="slidenum">
              <a:rPr lang="en-US"/>
              <a:pPr/>
              <a:t>49</a:t>
            </a:fld>
            <a:endParaRPr 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1" name="Slide Image Placeholder 1"/>
          <p:cNvSpPr>
            <a:spLocks noGrp="1" noRot="1" noChangeAspect="1"/>
          </p:cNvSpPr>
          <p:nvPr>
            <p:ph type="sldImg"/>
          </p:nvPr>
        </p:nvSpPr>
        <p:spPr>
          <a:xfrm>
            <a:off x="139700" y="768350"/>
            <a:ext cx="6819900" cy="3836988"/>
          </a:xfrm>
          <a:ln/>
        </p:spPr>
      </p:sp>
      <p:sp>
        <p:nvSpPr>
          <p:cNvPr id="199682" name="Notes Placeholder 2"/>
          <p:cNvSpPr>
            <a:spLocks noGrp="1"/>
          </p:cNvSpPr>
          <p:nvPr>
            <p:ph type="body" idx="1"/>
          </p:nvPr>
        </p:nvSpPr>
        <p:spPr>
          <a:noFill/>
          <a:ln/>
        </p:spPr>
        <p:txBody>
          <a:bodyPr/>
          <a:lstStyle/>
          <a:p>
            <a:r>
              <a:rPr lang="en-US" smtClean="0"/>
              <a:t>#2.  #1 is number of pixels.  #3 is number of bits.  #4 is ½ -- it</a:t>
            </a:r>
            <a:r>
              <a:rPr lang="en-US" altLang="en-US" smtClean="0"/>
              <a:t>’</a:t>
            </a:r>
            <a:r>
              <a:rPr lang="en-US" smtClean="0"/>
              <a:t>s a 2Mp image.</a:t>
            </a:r>
          </a:p>
        </p:txBody>
      </p:sp>
      <p:sp>
        <p:nvSpPr>
          <p:cNvPr id="4" name="Slide Number Placeholder 3"/>
          <p:cNvSpPr>
            <a:spLocks noGrp="1"/>
          </p:cNvSpPr>
          <p:nvPr>
            <p:ph type="sldNum" sz="quarter" idx="5"/>
          </p:nvPr>
        </p:nvSpPr>
        <p:spPr/>
        <p:txBody>
          <a:bodyPr/>
          <a:lstStyle/>
          <a:p>
            <a:fld id="{8416EB38-6B53-49F1-80B0-03AED9760915}" type="slidenum">
              <a:rPr lang="en-US"/>
              <a:pPr/>
              <a:t>50</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noTextEdit="1"/>
          </p:cNvSpPr>
          <p:nvPr>
            <p:ph type="sldImg"/>
          </p:nvPr>
        </p:nvSpPr>
        <p:spPr>
          <a:xfrm>
            <a:off x="139700" y="768350"/>
            <a:ext cx="6819900" cy="3836988"/>
          </a:xfrm>
          <a:ln/>
        </p:spPr>
      </p:sp>
      <p:sp>
        <p:nvSpPr>
          <p:cNvPr id="32770" name="Notes Placeholder 2"/>
          <p:cNvSpPr>
            <a:spLocks noGrp="1"/>
          </p:cNvSpPr>
          <p:nvPr>
            <p:ph type="body" idx="1"/>
          </p:nvPr>
        </p:nvSpPr>
        <p:spPr>
          <a:noFill/>
          <a:ln/>
        </p:spPr>
        <p:txBody>
          <a:bodyPr/>
          <a:lstStyle/>
          <a:p>
            <a:pPr eaLnBrk="1" hangingPunct="1"/>
            <a:endParaRPr lang="en-US" smtClean="0"/>
          </a:p>
        </p:txBody>
      </p:sp>
      <p:sp>
        <p:nvSpPr>
          <p:cNvPr id="32771" name="Slide Number Placeholder 3"/>
          <p:cNvSpPr>
            <a:spLocks noGrp="1"/>
          </p:cNvSpPr>
          <p:nvPr>
            <p:ph type="sldNum" sz="quarter" idx="5"/>
          </p:nvPr>
        </p:nvSpPr>
        <p:spPr>
          <a:noFill/>
        </p:spPr>
        <p:txBody>
          <a:bodyPr/>
          <a:lstStyle/>
          <a:p>
            <a:fld id="{5ED82B85-0EA9-493F-9EAB-5C2345B5F6A6}" type="slidenum">
              <a:rPr lang="en-US"/>
              <a:pPr/>
              <a:t>6</a:t>
            </a:fld>
            <a:endParaRPr 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5" name="Slide Image Placeholder 1"/>
          <p:cNvSpPr>
            <a:spLocks noGrp="1" noRot="1" noChangeAspect="1"/>
          </p:cNvSpPr>
          <p:nvPr>
            <p:ph type="sldImg"/>
          </p:nvPr>
        </p:nvSpPr>
        <p:spPr>
          <a:xfrm>
            <a:off x="139700" y="768350"/>
            <a:ext cx="6819900" cy="3836988"/>
          </a:xfrm>
          <a:ln/>
        </p:spPr>
      </p:sp>
      <p:sp>
        <p:nvSpPr>
          <p:cNvPr id="200706" name="Notes Placeholder 2"/>
          <p:cNvSpPr>
            <a:spLocks noGrp="1"/>
          </p:cNvSpPr>
          <p:nvPr>
            <p:ph type="body" idx="1"/>
          </p:nvPr>
        </p:nvSpPr>
        <p:spPr>
          <a:noFill/>
          <a:ln/>
        </p:spPr>
        <p:txBody>
          <a:bodyPr/>
          <a:lstStyle/>
          <a:p>
            <a:r>
              <a:rPr lang="en-US" smtClean="0"/>
              <a:t>From upper left clockwise: 4, 3, 2, 1.</a:t>
            </a:r>
          </a:p>
          <a:p>
            <a:r>
              <a:rPr lang="en-US" smtClean="0"/>
              <a:t>Answer here is #4.</a:t>
            </a:r>
          </a:p>
        </p:txBody>
      </p:sp>
      <p:sp>
        <p:nvSpPr>
          <p:cNvPr id="4" name="Slide Number Placeholder 3"/>
          <p:cNvSpPr>
            <a:spLocks noGrp="1"/>
          </p:cNvSpPr>
          <p:nvPr>
            <p:ph type="sldNum" sz="quarter" idx="5"/>
          </p:nvPr>
        </p:nvSpPr>
        <p:spPr/>
        <p:txBody>
          <a:bodyPr/>
          <a:lstStyle/>
          <a:p>
            <a:fld id="{1C726028-088F-47D3-9D53-F26858FAFE43}" type="slidenum">
              <a:rPr lang="en-US"/>
              <a:pPr/>
              <a:t>51</a:t>
            </a:fld>
            <a:endParaRPr 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29" name="Slide Image Placeholder 1"/>
          <p:cNvSpPr>
            <a:spLocks noGrp="1" noRot="1" noChangeAspect="1"/>
          </p:cNvSpPr>
          <p:nvPr>
            <p:ph type="sldImg"/>
          </p:nvPr>
        </p:nvSpPr>
        <p:spPr>
          <a:xfrm>
            <a:off x="139700" y="768350"/>
            <a:ext cx="6819900" cy="3836988"/>
          </a:xfrm>
          <a:ln/>
        </p:spPr>
      </p:sp>
      <p:sp>
        <p:nvSpPr>
          <p:cNvPr id="201730" name="Notes Placeholder 2"/>
          <p:cNvSpPr>
            <a:spLocks noGrp="1"/>
          </p:cNvSpPr>
          <p:nvPr>
            <p:ph type="body" idx="1"/>
          </p:nvPr>
        </p:nvSpPr>
        <p:spPr>
          <a:noFill/>
          <a:ln/>
        </p:spPr>
        <p:txBody>
          <a:bodyPr/>
          <a:lstStyle/>
          <a:p>
            <a:r>
              <a:rPr lang="en-US" smtClean="0"/>
              <a:t>From upper left clockwise: 4, 3, 2, 1.</a:t>
            </a:r>
          </a:p>
          <a:p>
            <a:r>
              <a:rPr lang="en-US" smtClean="0"/>
              <a:t>Answer here is #3.</a:t>
            </a:r>
          </a:p>
        </p:txBody>
      </p:sp>
      <p:sp>
        <p:nvSpPr>
          <p:cNvPr id="4" name="Slide Number Placeholder 3"/>
          <p:cNvSpPr>
            <a:spLocks noGrp="1"/>
          </p:cNvSpPr>
          <p:nvPr>
            <p:ph type="sldNum" sz="quarter" idx="5"/>
          </p:nvPr>
        </p:nvSpPr>
        <p:spPr/>
        <p:txBody>
          <a:bodyPr/>
          <a:lstStyle/>
          <a:p>
            <a:fld id="{FB53727F-061D-453B-8AE6-E90BF41B6E97}" type="slidenum">
              <a:rPr lang="en-US"/>
              <a:pPr/>
              <a:t>52</a:t>
            </a:fld>
            <a:endParaRPr 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1" name="Slide Image Placeholder 1"/>
          <p:cNvSpPr>
            <a:spLocks noGrp="1" noRot="1" noChangeAspect="1" noTextEdit="1"/>
          </p:cNvSpPr>
          <p:nvPr>
            <p:ph type="sldImg"/>
          </p:nvPr>
        </p:nvSpPr>
        <p:spPr>
          <a:xfrm>
            <a:off x="139700" y="768350"/>
            <a:ext cx="6819900" cy="3836988"/>
          </a:xfrm>
          <a:ln/>
        </p:spPr>
      </p:sp>
      <p:sp>
        <p:nvSpPr>
          <p:cNvPr id="122882" name="Notes Placeholder 2"/>
          <p:cNvSpPr>
            <a:spLocks noGrp="1"/>
          </p:cNvSpPr>
          <p:nvPr>
            <p:ph type="body" idx="1"/>
          </p:nvPr>
        </p:nvSpPr>
        <p:spPr>
          <a:noFill/>
          <a:ln/>
        </p:spPr>
        <p:txBody>
          <a:bodyPr/>
          <a:lstStyle/>
          <a:p>
            <a:pPr eaLnBrk="1" hangingPunct="1"/>
            <a:endParaRPr lang="en-US" smtClean="0"/>
          </a:p>
        </p:txBody>
      </p:sp>
      <p:sp>
        <p:nvSpPr>
          <p:cNvPr id="122883" name="Slide Number Placeholder 3"/>
          <p:cNvSpPr>
            <a:spLocks noGrp="1"/>
          </p:cNvSpPr>
          <p:nvPr>
            <p:ph type="sldNum" sz="quarter" idx="5"/>
          </p:nvPr>
        </p:nvSpPr>
        <p:spPr>
          <a:noFill/>
        </p:spPr>
        <p:txBody>
          <a:bodyPr/>
          <a:lstStyle/>
          <a:p>
            <a:fld id="{DC4F6D70-34A2-476C-A602-ABA82C151AAC}" type="slidenum">
              <a:rPr lang="en-US"/>
              <a:pPr/>
              <a:t>53</a:t>
            </a:fld>
            <a:endParaRPr 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29" name="Slide Image Placeholder 1"/>
          <p:cNvSpPr>
            <a:spLocks noGrp="1" noRot="1" noChangeAspect="1" noTextEdit="1"/>
          </p:cNvSpPr>
          <p:nvPr>
            <p:ph type="sldImg"/>
          </p:nvPr>
        </p:nvSpPr>
        <p:spPr>
          <a:xfrm>
            <a:off x="139700" y="768350"/>
            <a:ext cx="6819900" cy="3836988"/>
          </a:xfrm>
          <a:ln/>
        </p:spPr>
      </p:sp>
      <p:sp>
        <p:nvSpPr>
          <p:cNvPr id="124930" name="Notes Placeholder 2"/>
          <p:cNvSpPr>
            <a:spLocks noGrp="1"/>
          </p:cNvSpPr>
          <p:nvPr>
            <p:ph type="body" idx="1"/>
          </p:nvPr>
        </p:nvSpPr>
        <p:spPr>
          <a:noFill/>
          <a:ln/>
        </p:spPr>
        <p:txBody>
          <a:bodyPr/>
          <a:lstStyle/>
          <a:p>
            <a:pPr eaLnBrk="1" hangingPunct="1"/>
            <a:endParaRPr lang="en-US" smtClean="0"/>
          </a:p>
        </p:txBody>
      </p:sp>
      <p:sp>
        <p:nvSpPr>
          <p:cNvPr id="124931" name="Slide Number Placeholder 3"/>
          <p:cNvSpPr>
            <a:spLocks noGrp="1"/>
          </p:cNvSpPr>
          <p:nvPr>
            <p:ph type="sldNum" sz="quarter" idx="5"/>
          </p:nvPr>
        </p:nvSpPr>
        <p:spPr>
          <a:noFill/>
        </p:spPr>
        <p:txBody>
          <a:bodyPr/>
          <a:lstStyle/>
          <a:p>
            <a:fld id="{8628E3C0-2C3B-4099-B6D8-B0C40FC728D9}" type="slidenum">
              <a:rPr lang="en-US"/>
              <a:pPr/>
              <a:t>54</a:t>
            </a:fld>
            <a:endParaRPr 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7" name="Slide Image Placeholder 1"/>
          <p:cNvSpPr>
            <a:spLocks noGrp="1" noRot="1" noChangeAspect="1" noTextEdit="1"/>
          </p:cNvSpPr>
          <p:nvPr>
            <p:ph type="sldImg"/>
          </p:nvPr>
        </p:nvSpPr>
        <p:spPr>
          <a:xfrm>
            <a:off x="139700" y="768350"/>
            <a:ext cx="6819900" cy="3836988"/>
          </a:xfrm>
          <a:ln/>
        </p:spPr>
      </p:sp>
      <p:sp>
        <p:nvSpPr>
          <p:cNvPr id="126978" name="Notes Placeholder 2"/>
          <p:cNvSpPr>
            <a:spLocks noGrp="1"/>
          </p:cNvSpPr>
          <p:nvPr>
            <p:ph type="body" idx="1"/>
          </p:nvPr>
        </p:nvSpPr>
        <p:spPr>
          <a:noFill/>
          <a:ln/>
        </p:spPr>
        <p:txBody>
          <a:bodyPr/>
          <a:lstStyle/>
          <a:p>
            <a:pPr eaLnBrk="1" hangingPunct="1"/>
            <a:endParaRPr lang="en-US" smtClean="0"/>
          </a:p>
        </p:txBody>
      </p:sp>
      <p:sp>
        <p:nvSpPr>
          <p:cNvPr id="126979" name="Slide Number Placeholder 3"/>
          <p:cNvSpPr>
            <a:spLocks noGrp="1"/>
          </p:cNvSpPr>
          <p:nvPr>
            <p:ph type="sldNum" sz="quarter" idx="5"/>
          </p:nvPr>
        </p:nvSpPr>
        <p:spPr>
          <a:noFill/>
        </p:spPr>
        <p:txBody>
          <a:bodyPr/>
          <a:lstStyle/>
          <a:p>
            <a:fld id="{4E65BC3A-410F-4129-AD92-6B508E06F461}" type="slidenum">
              <a:rPr lang="en-US"/>
              <a:pPr/>
              <a:t>55</a:t>
            </a:fld>
            <a:endParaRPr 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5" name="Slide Image Placeholder 1"/>
          <p:cNvSpPr>
            <a:spLocks noGrp="1" noRot="1" noChangeAspect="1" noTextEdit="1"/>
          </p:cNvSpPr>
          <p:nvPr>
            <p:ph type="sldImg"/>
          </p:nvPr>
        </p:nvSpPr>
        <p:spPr>
          <a:xfrm>
            <a:off x="139700" y="768350"/>
            <a:ext cx="6819900" cy="3836988"/>
          </a:xfrm>
          <a:ln/>
        </p:spPr>
      </p:sp>
      <p:sp>
        <p:nvSpPr>
          <p:cNvPr id="129026" name="Notes Placeholder 2"/>
          <p:cNvSpPr>
            <a:spLocks noGrp="1"/>
          </p:cNvSpPr>
          <p:nvPr>
            <p:ph type="body" idx="1"/>
          </p:nvPr>
        </p:nvSpPr>
        <p:spPr>
          <a:noFill/>
          <a:ln/>
        </p:spPr>
        <p:txBody>
          <a:bodyPr/>
          <a:lstStyle/>
          <a:p>
            <a:pPr eaLnBrk="1" hangingPunct="1"/>
            <a:endParaRPr lang="en-US" smtClean="0"/>
          </a:p>
        </p:txBody>
      </p:sp>
      <p:sp>
        <p:nvSpPr>
          <p:cNvPr id="129027" name="Slide Number Placeholder 3"/>
          <p:cNvSpPr>
            <a:spLocks noGrp="1"/>
          </p:cNvSpPr>
          <p:nvPr>
            <p:ph type="sldNum" sz="quarter" idx="5"/>
          </p:nvPr>
        </p:nvSpPr>
        <p:spPr>
          <a:noFill/>
        </p:spPr>
        <p:txBody>
          <a:bodyPr/>
          <a:lstStyle/>
          <a:p>
            <a:fld id="{26895C0D-A75B-414D-8B1E-18B046B7D733}" type="slidenum">
              <a:rPr lang="en-US"/>
              <a:pPr/>
              <a:t>56</a:t>
            </a:fld>
            <a:endParaRPr 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3" name="Slide Image Placeholder 1"/>
          <p:cNvSpPr>
            <a:spLocks noGrp="1" noRot="1" noChangeAspect="1" noTextEdit="1"/>
          </p:cNvSpPr>
          <p:nvPr>
            <p:ph type="sldImg"/>
          </p:nvPr>
        </p:nvSpPr>
        <p:spPr>
          <a:xfrm>
            <a:off x="139700" y="768350"/>
            <a:ext cx="6819900" cy="3836988"/>
          </a:xfrm>
          <a:ln/>
        </p:spPr>
      </p:sp>
      <p:sp>
        <p:nvSpPr>
          <p:cNvPr id="131074" name="Notes Placeholder 2"/>
          <p:cNvSpPr>
            <a:spLocks noGrp="1"/>
          </p:cNvSpPr>
          <p:nvPr>
            <p:ph type="body" idx="1"/>
          </p:nvPr>
        </p:nvSpPr>
        <p:spPr>
          <a:noFill/>
          <a:ln/>
        </p:spPr>
        <p:txBody>
          <a:bodyPr/>
          <a:lstStyle/>
          <a:p>
            <a:pPr eaLnBrk="1" hangingPunct="1"/>
            <a:endParaRPr lang="en-US" smtClean="0"/>
          </a:p>
        </p:txBody>
      </p:sp>
      <p:sp>
        <p:nvSpPr>
          <p:cNvPr id="131075" name="Slide Number Placeholder 3"/>
          <p:cNvSpPr>
            <a:spLocks noGrp="1"/>
          </p:cNvSpPr>
          <p:nvPr>
            <p:ph type="sldNum" sz="quarter" idx="5"/>
          </p:nvPr>
        </p:nvSpPr>
        <p:spPr>
          <a:noFill/>
        </p:spPr>
        <p:txBody>
          <a:bodyPr/>
          <a:lstStyle/>
          <a:p>
            <a:fld id="{79F0ABB7-60E3-4B79-A209-540536E0F5D4}" type="slidenum">
              <a:rPr lang="en-US"/>
              <a:pPr/>
              <a:t>57</a:t>
            </a:fld>
            <a:endParaRPr 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1" name="Slide Image Placeholder 1"/>
          <p:cNvSpPr>
            <a:spLocks noGrp="1" noRot="1" noChangeAspect="1" noTextEdit="1"/>
          </p:cNvSpPr>
          <p:nvPr>
            <p:ph type="sldImg"/>
          </p:nvPr>
        </p:nvSpPr>
        <p:spPr>
          <a:xfrm>
            <a:off x="139700" y="768350"/>
            <a:ext cx="6819900" cy="3836988"/>
          </a:xfrm>
          <a:ln/>
        </p:spPr>
      </p:sp>
      <p:sp>
        <p:nvSpPr>
          <p:cNvPr id="133122" name="Notes Placeholder 2"/>
          <p:cNvSpPr>
            <a:spLocks noGrp="1"/>
          </p:cNvSpPr>
          <p:nvPr>
            <p:ph type="body" idx="1"/>
          </p:nvPr>
        </p:nvSpPr>
        <p:spPr>
          <a:noFill/>
          <a:ln/>
        </p:spPr>
        <p:txBody>
          <a:bodyPr/>
          <a:lstStyle/>
          <a:p>
            <a:pPr eaLnBrk="1" hangingPunct="1"/>
            <a:endParaRPr lang="en-US" smtClean="0"/>
          </a:p>
        </p:txBody>
      </p:sp>
      <p:sp>
        <p:nvSpPr>
          <p:cNvPr id="133123" name="Slide Number Placeholder 3"/>
          <p:cNvSpPr>
            <a:spLocks noGrp="1"/>
          </p:cNvSpPr>
          <p:nvPr>
            <p:ph type="sldNum" sz="quarter" idx="5"/>
          </p:nvPr>
        </p:nvSpPr>
        <p:spPr>
          <a:noFill/>
        </p:spPr>
        <p:txBody>
          <a:bodyPr/>
          <a:lstStyle/>
          <a:p>
            <a:fld id="{69938266-5083-4E53-A270-8D2F794AFD5B}" type="slidenum">
              <a:rPr lang="en-US"/>
              <a:pPr/>
              <a:t>58</a:t>
            </a:fld>
            <a:endParaRPr 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69" name="Slide Image Placeholder 1"/>
          <p:cNvSpPr>
            <a:spLocks noGrp="1" noRot="1" noChangeAspect="1" noTextEdit="1"/>
          </p:cNvSpPr>
          <p:nvPr>
            <p:ph type="sldImg"/>
          </p:nvPr>
        </p:nvSpPr>
        <p:spPr>
          <a:xfrm>
            <a:off x="139700" y="768350"/>
            <a:ext cx="6819900" cy="3836988"/>
          </a:xfrm>
          <a:ln/>
        </p:spPr>
      </p:sp>
      <p:sp>
        <p:nvSpPr>
          <p:cNvPr id="135170" name="Notes Placeholder 2"/>
          <p:cNvSpPr>
            <a:spLocks noGrp="1"/>
          </p:cNvSpPr>
          <p:nvPr>
            <p:ph type="body" idx="1"/>
          </p:nvPr>
        </p:nvSpPr>
        <p:spPr>
          <a:noFill/>
          <a:ln/>
        </p:spPr>
        <p:txBody>
          <a:bodyPr/>
          <a:lstStyle/>
          <a:p>
            <a:pPr eaLnBrk="1" hangingPunct="1"/>
            <a:endParaRPr lang="en-US" smtClean="0"/>
          </a:p>
        </p:txBody>
      </p:sp>
      <p:sp>
        <p:nvSpPr>
          <p:cNvPr id="135171" name="Slide Number Placeholder 3"/>
          <p:cNvSpPr>
            <a:spLocks noGrp="1"/>
          </p:cNvSpPr>
          <p:nvPr>
            <p:ph type="sldNum" sz="quarter" idx="5"/>
          </p:nvPr>
        </p:nvSpPr>
        <p:spPr>
          <a:noFill/>
        </p:spPr>
        <p:txBody>
          <a:bodyPr/>
          <a:lstStyle/>
          <a:p>
            <a:fld id="{B62F6114-69B9-4B9B-9BB8-EA6945FBF95B}" type="slidenum">
              <a:rPr lang="en-US"/>
              <a:pPr/>
              <a:t>59</a:t>
            </a:fld>
            <a:endParaRPr 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7" name="Slide Image Placeholder 1"/>
          <p:cNvSpPr>
            <a:spLocks noGrp="1" noRot="1" noChangeAspect="1" noTextEdit="1"/>
          </p:cNvSpPr>
          <p:nvPr>
            <p:ph type="sldImg"/>
          </p:nvPr>
        </p:nvSpPr>
        <p:spPr>
          <a:xfrm>
            <a:off x="139700" y="768350"/>
            <a:ext cx="6819900" cy="3836988"/>
          </a:xfrm>
          <a:ln/>
        </p:spPr>
      </p:sp>
      <p:sp>
        <p:nvSpPr>
          <p:cNvPr id="137218" name="Notes Placeholder 2"/>
          <p:cNvSpPr>
            <a:spLocks noGrp="1"/>
          </p:cNvSpPr>
          <p:nvPr>
            <p:ph type="body" idx="1"/>
          </p:nvPr>
        </p:nvSpPr>
        <p:spPr>
          <a:noFill/>
          <a:ln/>
        </p:spPr>
        <p:txBody>
          <a:bodyPr/>
          <a:lstStyle/>
          <a:p>
            <a:pPr eaLnBrk="1" hangingPunct="1"/>
            <a:endParaRPr lang="en-US" smtClean="0"/>
          </a:p>
        </p:txBody>
      </p:sp>
      <p:sp>
        <p:nvSpPr>
          <p:cNvPr id="137219" name="Slide Number Placeholder 3"/>
          <p:cNvSpPr>
            <a:spLocks noGrp="1"/>
          </p:cNvSpPr>
          <p:nvPr>
            <p:ph type="sldNum" sz="quarter" idx="5"/>
          </p:nvPr>
        </p:nvSpPr>
        <p:spPr>
          <a:noFill/>
        </p:spPr>
        <p:txBody>
          <a:bodyPr/>
          <a:lstStyle/>
          <a:p>
            <a:fld id="{4D597C70-9042-4E80-B56E-4755CB66A96F}" type="slidenum">
              <a:rPr lang="en-US"/>
              <a:pPr/>
              <a:t>60</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p:cNvSpPr>
            <a:spLocks noGrp="1" noRot="1" noChangeAspect="1" noTextEdit="1"/>
          </p:cNvSpPr>
          <p:nvPr>
            <p:ph type="sldImg"/>
          </p:nvPr>
        </p:nvSpPr>
        <p:spPr>
          <a:xfrm>
            <a:off x="139700" y="768350"/>
            <a:ext cx="6819900" cy="3836988"/>
          </a:xfrm>
          <a:ln/>
        </p:spPr>
      </p:sp>
      <p:sp>
        <p:nvSpPr>
          <p:cNvPr id="34818" name="Notes Placeholder 2"/>
          <p:cNvSpPr>
            <a:spLocks noGrp="1"/>
          </p:cNvSpPr>
          <p:nvPr>
            <p:ph type="body" idx="1"/>
          </p:nvPr>
        </p:nvSpPr>
        <p:spPr>
          <a:noFill/>
          <a:ln/>
        </p:spPr>
        <p:txBody>
          <a:bodyPr/>
          <a:lstStyle/>
          <a:p>
            <a:pPr eaLnBrk="1" hangingPunct="1"/>
            <a:endParaRPr lang="en-US" smtClean="0"/>
          </a:p>
        </p:txBody>
      </p:sp>
      <p:sp>
        <p:nvSpPr>
          <p:cNvPr id="34819" name="Slide Number Placeholder 3"/>
          <p:cNvSpPr>
            <a:spLocks noGrp="1"/>
          </p:cNvSpPr>
          <p:nvPr>
            <p:ph type="sldNum" sz="quarter" idx="5"/>
          </p:nvPr>
        </p:nvSpPr>
        <p:spPr>
          <a:noFill/>
        </p:spPr>
        <p:txBody>
          <a:bodyPr/>
          <a:lstStyle/>
          <a:p>
            <a:fld id="{C1BEA915-7562-4364-A4FA-DAEC0F59CA1F}" type="slidenum">
              <a:rPr lang="en-US"/>
              <a:pPr/>
              <a:t>7</a:t>
            </a:fld>
            <a:endParaRPr 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5" name="Slide Image Placeholder 1"/>
          <p:cNvSpPr>
            <a:spLocks noGrp="1" noRot="1" noChangeAspect="1" noTextEdit="1"/>
          </p:cNvSpPr>
          <p:nvPr>
            <p:ph type="sldImg"/>
          </p:nvPr>
        </p:nvSpPr>
        <p:spPr>
          <a:xfrm>
            <a:off x="139700" y="768350"/>
            <a:ext cx="6819900" cy="3836988"/>
          </a:xfrm>
          <a:ln/>
        </p:spPr>
      </p:sp>
      <p:sp>
        <p:nvSpPr>
          <p:cNvPr id="139266" name="Notes Placeholder 2"/>
          <p:cNvSpPr>
            <a:spLocks noGrp="1"/>
          </p:cNvSpPr>
          <p:nvPr>
            <p:ph type="body" idx="1"/>
          </p:nvPr>
        </p:nvSpPr>
        <p:spPr>
          <a:noFill/>
          <a:ln/>
        </p:spPr>
        <p:txBody>
          <a:bodyPr/>
          <a:lstStyle/>
          <a:p>
            <a:pPr eaLnBrk="1" hangingPunct="1"/>
            <a:endParaRPr lang="en-US" smtClean="0"/>
          </a:p>
        </p:txBody>
      </p:sp>
      <p:sp>
        <p:nvSpPr>
          <p:cNvPr id="139267" name="Slide Number Placeholder 3"/>
          <p:cNvSpPr>
            <a:spLocks noGrp="1"/>
          </p:cNvSpPr>
          <p:nvPr>
            <p:ph type="sldNum" sz="quarter" idx="5"/>
          </p:nvPr>
        </p:nvSpPr>
        <p:spPr>
          <a:noFill/>
        </p:spPr>
        <p:txBody>
          <a:bodyPr/>
          <a:lstStyle/>
          <a:p>
            <a:fld id="{74E718D5-E0B8-4CA4-80B9-1C04E92E2860}" type="slidenum">
              <a:rPr lang="en-US"/>
              <a:pPr/>
              <a:t>61</a:t>
            </a:fld>
            <a:endParaRPr 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3" name="Rectangle 7"/>
          <p:cNvSpPr>
            <a:spLocks noGrp="1" noChangeArrowheads="1"/>
          </p:cNvSpPr>
          <p:nvPr>
            <p:ph type="sldNum" sz="quarter" idx="5"/>
          </p:nvPr>
        </p:nvSpPr>
        <p:spPr>
          <a:noFill/>
        </p:spPr>
        <p:txBody>
          <a:bodyPr/>
          <a:lstStyle/>
          <a:p>
            <a:fld id="{827A224D-2DCB-4AE4-BD51-5A56D2F62944}" type="slidenum">
              <a:rPr lang="en-US"/>
              <a:pPr/>
              <a:t>62</a:t>
            </a:fld>
            <a:endParaRPr lang="en-US"/>
          </a:p>
        </p:txBody>
      </p:sp>
      <p:sp>
        <p:nvSpPr>
          <p:cNvPr id="141314" name="Rectangle 2"/>
          <p:cNvSpPr>
            <a:spLocks noGrp="1" noRot="1" noChangeAspect="1" noChangeArrowheads="1" noTextEdit="1"/>
          </p:cNvSpPr>
          <p:nvPr>
            <p:ph type="sldImg"/>
          </p:nvPr>
        </p:nvSpPr>
        <p:spPr>
          <a:xfrm>
            <a:off x="139700" y="768350"/>
            <a:ext cx="6819900" cy="3836988"/>
          </a:xfrm>
          <a:ln/>
        </p:spPr>
      </p:sp>
      <p:sp>
        <p:nvSpPr>
          <p:cNvPr id="141315" name="Rectangle 3"/>
          <p:cNvSpPr>
            <a:spLocks noGrp="1" noChangeArrowheads="1"/>
          </p:cNvSpPr>
          <p:nvPr>
            <p:ph type="body" idx="1"/>
          </p:nvPr>
        </p:nvSpPr>
        <p:spPr>
          <a:noFill/>
          <a:ln/>
        </p:spPr>
        <p:txBody>
          <a:bodyPr/>
          <a:lstStyle/>
          <a:p>
            <a:pPr eaLnBrk="1" hangingPunct="1"/>
            <a:r>
              <a:rPr lang="en-US" smtClean="0"/>
              <a:t>Around about here, I usually do greyScale() again, but using getRed() for all three levels, and sometimes, getBlue() as well.  The Red one always looks too light, and the Blue one looks too dark, which helps to make this point.  I also often ask students to guess what will happen before I run either.  It</a:t>
            </a:r>
            <a:r>
              <a:rPr lang="fr-FR" altLang="ja-JP" smtClean="0"/>
              <a:t>'</a:t>
            </a:r>
            <a:r>
              <a:rPr lang="en-US" altLang="ja-JP" smtClean="0"/>
              <a:t>s common for students to claim that the programs won</a:t>
            </a:r>
            <a:r>
              <a:rPr lang="fr-FR" altLang="ja-JP" smtClean="0"/>
              <a:t>'</a:t>
            </a:r>
            <a:r>
              <a:rPr lang="en-US" altLang="ja-JP" smtClean="0"/>
              <a:t>t work, or that we won</a:t>
            </a:r>
            <a:r>
              <a:rPr lang="fr-FR" altLang="ja-JP" smtClean="0"/>
              <a:t>'</a:t>
            </a:r>
            <a:r>
              <a:rPr lang="en-US" altLang="ja-JP" smtClean="0"/>
              <a:t>t be able to discern the original picture.  It</a:t>
            </a:r>
            <a:r>
              <a:rPr lang="fr-FR" altLang="ja-JP" smtClean="0"/>
              <a:t>'</a:t>
            </a:r>
            <a:r>
              <a:rPr lang="en-US" altLang="ja-JP" smtClean="0"/>
              <a:t>s a useful experiment to run.</a:t>
            </a:r>
          </a:p>
          <a:p>
            <a:pPr eaLnBrk="1" hangingPunct="1"/>
            <a:endParaRPr lang="en-US" smtClean="0"/>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1" name="Slide Image Placeholder 1"/>
          <p:cNvSpPr>
            <a:spLocks noGrp="1" noRot="1" noChangeAspect="1" noTextEdit="1"/>
          </p:cNvSpPr>
          <p:nvPr>
            <p:ph type="sldImg"/>
          </p:nvPr>
        </p:nvSpPr>
        <p:spPr>
          <a:xfrm>
            <a:off x="139700" y="768350"/>
            <a:ext cx="6819900" cy="3836988"/>
          </a:xfrm>
          <a:ln/>
        </p:spPr>
      </p:sp>
      <p:sp>
        <p:nvSpPr>
          <p:cNvPr id="143362" name="Notes Placeholder 2"/>
          <p:cNvSpPr>
            <a:spLocks noGrp="1"/>
          </p:cNvSpPr>
          <p:nvPr>
            <p:ph type="body" idx="1"/>
          </p:nvPr>
        </p:nvSpPr>
        <p:spPr>
          <a:noFill/>
          <a:ln/>
        </p:spPr>
        <p:txBody>
          <a:bodyPr/>
          <a:lstStyle/>
          <a:p>
            <a:pPr eaLnBrk="1" hangingPunct="1"/>
            <a:endParaRPr lang="en-US" smtClean="0"/>
          </a:p>
        </p:txBody>
      </p:sp>
      <p:sp>
        <p:nvSpPr>
          <p:cNvPr id="143363" name="Slide Number Placeholder 3"/>
          <p:cNvSpPr>
            <a:spLocks noGrp="1"/>
          </p:cNvSpPr>
          <p:nvPr>
            <p:ph type="sldNum" sz="quarter" idx="5"/>
          </p:nvPr>
        </p:nvSpPr>
        <p:spPr>
          <a:noFill/>
        </p:spPr>
        <p:txBody>
          <a:bodyPr/>
          <a:lstStyle/>
          <a:p>
            <a:fld id="{3749BA5B-3A0D-4518-92D9-B5388057FD5A}" type="slidenum">
              <a:rPr lang="en-US"/>
              <a:pPr/>
              <a:t>63</a:t>
            </a:fld>
            <a:endParaRPr 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09" name="Slide Image Placeholder 1"/>
          <p:cNvSpPr>
            <a:spLocks noGrp="1" noRot="1" noChangeAspect="1" noTextEdit="1"/>
          </p:cNvSpPr>
          <p:nvPr>
            <p:ph type="sldImg"/>
          </p:nvPr>
        </p:nvSpPr>
        <p:spPr>
          <a:xfrm>
            <a:off x="139700" y="768350"/>
            <a:ext cx="6819900" cy="3836988"/>
          </a:xfrm>
          <a:ln/>
        </p:spPr>
      </p:sp>
      <p:sp>
        <p:nvSpPr>
          <p:cNvPr id="145410" name="Notes Placeholder 2"/>
          <p:cNvSpPr>
            <a:spLocks noGrp="1"/>
          </p:cNvSpPr>
          <p:nvPr>
            <p:ph type="body" idx="1"/>
          </p:nvPr>
        </p:nvSpPr>
        <p:spPr>
          <a:noFill/>
          <a:ln/>
        </p:spPr>
        <p:txBody>
          <a:bodyPr/>
          <a:lstStyle/>
          <a:p>
            <a:pPr eaLnBrk="1" hangingPunct="1"/>
            <a:endParaRPr lang="en-US" smtClean="0"/>
          </a:p>
        </p:txBody>
      </p:sp>
      <p:sp>
        <p:nvSpPr>
          <p:cNvPr id="145411" name="Slide Number Placeholder 3"/>
          <p:cNvSpPr>
            <a:spLocks noGrp="1"/>
          </p:cNvSpPr>
          <p:nvPr>
            <p:ph type="sldNum" sz="quarter" idx="5"/>
          </p:nvPr>
        </p:nvSpPr>
        <p:spPr>
          <a:noFill/>
        </p:spPr>
        <p:txBody>
          <a:bodyPr/>
          <a:lstStyle/>
          <a:p>
            <a:fld id="{F2B0892F-6692-46CB-ACED-13D6FA6DE7C1}" type="slidenum">
              <a:rPr lang="en-US"/>
              <a:pPr/>
              <a:t>64</a:t>
            </a:fld>
            <a:endParaRPr 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7" name="Slide Image Placeholder 1"/>
          <p:cNvSpPr>
            <a:spLocks noGrp="1" noRot="1" noChangeAspect="1" noTextEdit="1"/>
          </p:cNvSpPr>
          <p:nvPr>
            <p:ph type="sldImg"/>
          </p:nvPr>
        </p:nvSpPr>
        <p:spPr>
          <a:xfrm>
            <a:off x="139700" y="768350"/>
            <a:ext cx="6819900" cy="3836988"/>
          </a:xfrm>
          <a:ln/>
        </p:spPr>
      </p:sp>
      <p:sp>
        <p:nvSpPr>
          <p:cNvPr id="147458" name="Notes Placeholder 2"/>
          <p:cNvSpPr>
            <a:spLocks noGrp="1"/>
          </p:cNvSpPr>
          <p:nvPr>
            <p:ph type="body" idx="1"/>
          </p:nvPr>
        </p:nvSpPr>
        <p:spPr>
          <a:noFill/>
          <a:ln/>
        </p:spPr>
        <p:txBody>
          <a:bodyPr/>
          <a:lstStyle/>
          <a:p>
            <a:pPr eaLnBrk="1" hangingPunct="1"/>
            <a:endParaRPr lang="en-US" smtClean="0"/>
          </a:p>
        </p:txBody>
      </p:sp>
      <p:sp>
        <p:nvSpPr>
          <p:cNvPr id="147459" name="Slide Number Placeholder 3"/>
          <p:cNvSpPr>
            <a:spLocks noGrp="1"/>
          </p:cNvSpPr>
          <p:nvPr>
            <p:ph type="sldNum" sz="quarter" idx="5"/>
          </p:nvPr>
        </p:nvSpPr>
        <p:spPr>
          <a:noFill/>
        </p:spPr>
        <p:txBody>
          <a:bodyPr/>
          <a:lstStyle/>
          <a:p>
            <a:fld id="{741EE48E-37F4-4205-880F-C03D76AF16F5}" type="slidenum">
              <a:rPr lang="en-US"/>
              <a:pPr/>
              <a:t>65</a:t>
            </a:fld>
            <a:endParaRPr 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5" name="Slide Image Placeholder 1"/>
          <p:cNvSpPr>
            <a:spLocks noGrp="1" noRot="1" noChangeAspect="1" noTextEdit="1"/>
          </p:cNvSpPr>
          <p:nvPr>
            <p:ph type="sldImg"/>
          </p:nvPr>
        </p:nvSpPr>
        <p:spPr>
          <a:xfrm>
            <a:off x="139700" y="768350"/>
            <a:ext cx="6819900" cy="3836988"/>
          </a:xfrm>
          <a:ln/>
        </p:spPr>
      </p:sp>
      <p:sp>
        <p:nvSpPr>
          <p:cNvPr id="149506" name="Notes Placeholder 2"/>
          <p:cNvSpPr>
            <a:spLocks noGrp="1"/>
          </p:cNvSpPr>
          <p:nvPr>
            <p:ph type="body" idx="1"/>
          </p:nvPr>
        </p:nvSpPr>
        <p:spPr>
          <a:noFill/>
          <a:ln/>
        </p:spPr>
        <p:txBody>
          <a:bodyPr/>
          <a:lstStyle/>
          <a:p>
            <a:pPr eaLnBrk="1" hangingPunct="1"/>
            <a:endParaRPr lang="en-US" smtClean="0"/>
          </a:p>
        </p:txBody>
      </p:sp>
      <p:sp>
        <p:nvSpPr>
          <p:cNvPr id="149507" name="Slide Number Placeholder 3"/>
          <p:cNvSpPr>
            <a:spLocks noGrp="1"/>
          </p:cNvSpPr>
          <p:nvPr>
            <p:ph type="sldNum" sz="quarter" idx="5"/>
          </p:nvPr>
        </p:nvSpPr>
        <p:spPr>
          <a:noFill/>
        </p:spPr>
        <p:txBody>
          <a:bodyPr/>
          <a:lstStyle/>
          <a:p>
            <a:fld id="{83CDBB95-4B5D-4289-8201-765521102988}" type="slidenum">
              <a:rPr lang="en-US"/>
              <a:pPr/>
              <a:t>66</a:t>
            </a:fld>
            <a:endParaRPr 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3" name="Slide Image Placeholder 1"/>
          <p:cNvSpPr>
            <a:spLocks noGrp="1" noRot="1" noChangeAspect="1" noTextEdit="1"/>
          </p:cNvSpPr>
          <p:nvPr>
            <p:ph type="sldImg"/>
          </p:nvPr>
        </p:nvSpPr>
        <p:spPr>
          <a:xfrm>
            <a:off x="139700" y="768350"/>
            <a:ext cx="6819900" cy="3836988"/>
          </a:xfrm>
          <a:ln/>
        </p:spPr>
      </p:sp>
      <p:sp>
        <p:nvSpPr>
          <p:cNvPr id="151554" name="Notes Placeholder 2"/>
          <p:cNvSpPr>
            <a:spLocks noGrp="1"/>
          </p:cNvSpPr>
          <p:nvPr>
            <p:ph type="body" idx="1"/>
          </p:nvPr>
        </p:nvSpPr>
        <p:spPr>
          <a:noFill/>
          <a:ln/>
        </p:spPr>
        <p:txBody>
          <a:bodyPr/>
          <a:lstStyle/>
          <a:p>
            <a:pPr eaLnBrk="1" hangingPunct="1"/>
            <a:endParaRPr lang="en-US" smtClean="0"/>
          </a:p>
        </p:txBody>
      </p:sp>
      <p:sp>
        <p:nvSpPr>
          <p:cNvPr id="151555" name="Slide Number Placeholder 3"/>
          <p:cNvSpPr>
            <a:spLocks noGrp="1"/>
          </p:cNvSpPr>
          <p:nvPr>
            <p:ph type="sldNum" sz="quarter" idx="5"/>
          </p:nvPr>
        </p:nvSpPr>
        <p:spPr>
          <a:noFill/>
        </p:spPr>
        <p:txBody>
          <a:bodyPr/>
          <a:lstStyle/>
          <a:p>
            <a:fld id="{268D6E9F-AD6F-43BB-9B73-4B510C66FB2F}" type="slidenum">
              <a:rPr lang="en-US"/>
              <a:pPr/>
              <a:t>67</a:t>
            </a:fld>
            <a:endParaRPr 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1" name="Slide Image Placeholder 1"/>
          <p:cNvSpPr>
            <a:spLocks noGrp="1" noRot="1" noChangeAspect="1" noTextEdit="1"/>
          </p:cNvSpPr>
          <p:nvPr>
            <p:ph type="sldImg"/>
          </p:nvPr>
        </p:nvSpPr>
        <p:spPr>
          <a:xfrm>
            <a:off x="139700" y="768350"/>
            <a:ext cx="6819900" cy="3836988"/>
          </a:xfrm>
          <a:ln/>
        </p:spPr>
      </p:sp>
      <p:sp>
        <p:nvSpPr>
          <p:cNvPr id="153602" name="Notes Placeholder 2"/>
          <p:cNvSpPr>
            <a:spLocks noGrp="1"/>
          </p:cNvSpPr>
          <p:nvPr>
            <p:ph type="body" idx="1"/>
          </p:nvPr>
        </p:nvSpPr>
        <p:spPr>
          <a:noFill/>
          <a:ln/>
        </p:spPr>
        <p:txBody>
          <a:bodyPr/>
          <a:lstStyle/>
          <a:p>
            <a:endParaRPr lang="en-US" smtClean="0"/>
          </a:p>
        </p:txBody>
      </p:sp>
      <p:sp>
        <p:nvSpPr>
          <p:cNvPr id="153603" name="Slide Number Placeholder 3"/>
          <p:cNvSpPr>
            <a:spLocks noGrp="1"/>
          </p:cNvSpPr>
          <p:nvPr>
            <p:ph type="sldNum" sz="quarter" idx="5"/>
          </p:nvPr>
        </p:nvSpPr>
        <p:spPr>
          <a:noFill/>
        </p:spPr>
        <p:txBody>
          <a:bodyPr/>
          <a:lstStyle/>
          <a:p>
            <a:fld id="{D90355EF-B2BF-458E-9C73-222612B46D37}" type="slidenum">
              <a:rPr lang="en-US"/>
              <a:pPr/>
              <a:t>68</a:t>
            </a:fld>
            <a:endParaRPr 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49" name="Slide Image Placeholder 1"/>
          <p:cNvSpPr>
            <a:spLocks noGrp="1" noRot="1" noChangeAspect="1" noTextEdit="1"/>
          </p:cNvSpPr>
          <p:nvPr>
            <p:ph type="sldImg"/>
          </p:nvPr>
        </p:nvSpPr>
        <p:spPr>
          <a:xfrm>
            <a:off x="139700" y="768350"/>
            <a:ext cx="6819900" cy="3836988"/>
          </a:xfrm>
          <a:ln/>
        </p:spPr>
      </p:sp>
      <p:sp>
        <p:nvSpPr>
          <p:cNvPr id="155650" name="Notes Placeholder 2"/>
          <p:cNvSpPr>
            <a:spLocks noGrp="1"/>
          </p:cNvSpPr>
          <p:nvPr>
            <p:ph type="body" idx="1"/>
          </p:nvPr>
        </p:nvSpPr>
        <p:spPr>
          <a:noFill/>
          <a:ln/>
        </p:spPr>
        <p:txBody>
          <a:bodyPr/>
          <a:lstStyle/>
          <a:p>
            <a:endParaRPr lang="en-US" smtClean="0"/>
          </a:p>
        </p:txBody>
      </p:sp>
      <p:sp>
        <p:nvSpPr>
          <p:cNvPr id="155651" name="Slide Number Placeholder 3"/>
          <p:cNvSpPr>
            <a:spLocks noGrp="1"/>
          </p:cNvSpPr>
          <p:nvPr>
            <p:ph type="sldNum" sz="quarter" idx="5"/>
          </p:nvPr>
        </p:nvSpPr>
        <p:spPr>
          <a:noFill/>
        </p:spPr>
        <p:txBody>
          <a:bodyPr/>
          <a:lstStyle/>
          <a:p>
            <a:fld id="{94B9B01A-202B-480C-91F1-F023F354F5C7}" type="slidenum">
              <a:rPr lang="en-US"/>
              <a:pPr/>
              <a:t>69</a:t>
            </a:fld>
            <a:endParaRPr lang="en-US"/>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7" name="Slide Image Placeholder 1"/>
          <p:cNvSpPr>
            <a:spLocks noGrp="1" noRot="1" noChangeAspect="1" noTextEdit="1"/>
          </p:cNvSpPr>
          <p:nvPr>
            <p:ph type="sldImg"/>
          </p:nvPr>
        </p:nvSpPr>
        <p:spPr>
          <a:xfrm>
            <a:off x="139700" y="768350"/>
            <a:ext cx="6819900" cy="3836988"/>
          </a:xfrm>
          <a:ln/>
        </p:spPr>
      </p:sp>
      <p:sp>
        <p:nvSpPr>
          <p:cNvPr id="157698" name="Notes Placeholder 2"/>
          <p:cNvSpPr>
            <a:spLocks noGrp="1"/>
          </p:cNvSpPr>
          <p:nvPr>
            <p:ph type="body" idx="1"/>
          </p:nvPr>
        </p:nvSpPr>
        <p:spPr>
          <a:noFill/>
          <a:ln/>
        </p:spPr>
        <p:txBody>
          <a:bodyPr/>
          <a:lstStyle/>
          <a:p>
            <a:endParaRPr lang="en-US" smtClean="0"/>
          </a:p>
        </p:txBody>
      </p:sp>
      <p:sp>
        <p:nvSpPr>
          <p:cNvPr id="157699" name="Slide Number Placeholder 3"/>
          <p:cNvSpPr>
            <a:spLocks noGrp="1"/>
          </p:cNvSpPr>
          <p:nvPr>
            <p:ph type="sldNum" sz="quarter" idx="5"/>
          </p:nvPr>
        </p:nvSpPr>
        <p:spPr>
          <a:noFill/>
        </p:spPr>
        <p:txBody>
          <a:bodyPr/>
          <a:lstStyle/>
          <a:p>
            <a:fld id="{335B82F0-BA69-4D80-8B05-94306FA444F3}" type="slidenum">
              <a:rPr lang="en-US"/>
              <a:pPr/>
              <a:t>70</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Slide Image Placeholder 1"/>
          <p:cNvSpPr>
            <a:spLocks noGrp="1" noRot="1" noChangeAspect="1" noTextEdit="1"/>
          </p:cNvSpPr>
          <p:nvPr>
            <p:ph type="sldImg"/>
          </p:nvPr>
        </p:nvSpPr>
        <p:spPr>
          <a:xfrm>
            <a:off x="139700" y="768350"/>
            <a:ext cx="6819900" cy="3836988"/>
          </a:xfrm>
          <a:ln/>
        </p:spPr>
      </p:sp>
      <p:sp>
        <p:nvSpPr>
          <p:cNvPr id="36866" name="Notes Placeholder 2"/>
          <p:cNvSpPr>
            <a:spLocks noGrp="1"/>
          </p:cNvSpPr>
          <p:nvPr>
            <p:ph type="body" idx="1"/>
          </p:nvPr>
        </p:nvSpPr>
        <p:spPr>
          <a:noFill/>
          <a:ln/>
        </p:spPr>
        <p:txBody>
          <a:bodyPr/>
          <a:lstStyle/>
          <a:p>
            <a:pPr eaLnBrk="1" hangingPunct="1"/>
            <a:endParaRPr lang="en-US" smtClean="0"/>
          </a:p>
        </p:txBody>
      </p:sp>
      <p:sp>
        <p:nvSpPr>
          <p:cNvPr id="36867" name="Slide Number Placeholder 3"/>
          <p:cNvSpPr>
            <a:spLocks noGrp="1"/>
          </p:cNvSpPr>
          <p:nvPr>
            <p:ph type="sldNum" sz="quarter" idx="5"/>
          </p:nvPr>
        </p:nvSpPr>
        <p:spPr>
          <a:noFill/>
        </p:spPr>
        <p:txBody>
          <a:bodyPr/>
          <a:lstStyle/>
          <a:p>
            <a:fld id="{479CD2EB-007E-4233-A5CB-1102DE65F1AC}" type="slidenum">
              <a:rPr lang="en-US"/>
              <a:pPr/>
              <a:t>8</a:t>
            </a:fld>
            <a:endParaRPr lang="en-US"/>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5" name="Slide Image Placeholder 1"/>
          <p:cNvSpPr>
            <a:spLocks noGrp="1" noRot="1" noChangeAspect="1" noTextEdit="1"/>
          </p:cNvSpPr>
          <p:nvPr>
            <p:ph type="sldImg"/>
          </p:nvPr>
        </p:nvSpPr>
        <p:spPr>
          <a:xfrm>
            <a:off x="139700" y="768350"/>
            <a:ext cx="6819900" cy="3836988"/>
          </a:xfrm>
          <a:ln/>
        </p:spPr>
      </p:sp>
      <p:sp>
        <p:nvSpPr>
          <p:cNvPr id="159746" name="Notes Placeholder 2"/>
          <p:cNvSpPr>
            <a:spLocks noGrp="1"/>
          </p:cNvSpPr>
          <p:nvPr>
            <p:ph type="body" idx="1"/>
          </p:nvPr>
        </p:nvSpPr>
        <p:spPr>
          <a:noFill/>
          <a:ln/>
        </p:spPr>
        <p:txBody>
          <a:bodyPr/>
          <a:lstStyle/>
          <a:p>
            <a:endParaRPr lang="en-US" smtClean="0"/>
          </a:p>
        </p:txBody>
      </p:sp>
      <p:sp>
        <p:nvSpPr>
          <p:cNvPr id="159747" name="Slide Number Placeholder 3"/>
          <p:cNvSpPr>
            <a:spLocks noGrp="1"/>
          </p:cNvSpPr>
          <p:nvPr>
            <p:ph type="sldNum" sz="quarter" idx="5"/>
          </p:nvPr>
        </p:nvSpPr>
        <p:spPr>
          <a:noFill/>
        </p:spPr>
        <p:txBody>
          <a:bodyPr/>
          <a:lstStyle/>
          <a:p>
            <a:fld id="{5B630652-58E1-4227-A3B2-39F38C24CD80}" type="slidenum">
              <a:rPr lang="en-US"/>
              <a:pPr/>
              <a:t>71</a:t>
            </a:fld>
            <a:endParaRPr lang="en-US"/>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3" name="Rectangle 7"/>
          <p:cNvSpPr>
            <a:spLocks noGrp="1" noChangeArrowheads="1"/>
          </p:cNvSpPr>
          <p:nvPr>
            <p:ph type="sldNum" sz="quarter" idx="5"/>
          </p:nvPr>
        </p:nvSpPr>
        <p:spPr>
          <a:noFill/>
        </p:spPr>
        <p:txBody>
          <a:bodyPr/>
          <a:lstStyle/>
          <a:p>
            <a:fld id="{3AF2316F-F9B9-4B46-A0E5-82DD427A4199}" type="slidenum">
              <a:rPr lang="en-US"/>
              <a:pPr/>
              <a:t>72</a:t>
            </a:fld>
            <a:endParaRPr lang="en-US"/>
          </a:p>
        </p:txBody>
      </p:sp>
      <p:sp>
        <p:nvSpPr>
          <p:cNvPr id="161794" name="Rectangle 2"/>
          <p:cNvSpPr>
            <a:spLocks noGrp="1" noRot="1" noChangeAspect="1" noChangeArrowheads="1" noTextEdit="1"/>
          </p:cNvSpPr>
          <p:nvPr>
            <p:ph type="sldImg"/>
          </p:nvPr>
        </p:nvSpPr>
        <p:spPr>
          <a:xfrm>
            <a:off x="139700" y="768350"/>
            <a:ext cx="6819900" cy="3836988"/>
          </a:xfrm>
          <a:ln/>
        </p:spPr>
      </p:sp>
      <p:sp>
        <p:nvSpPr>
          <p:cNvPr id="161795" name="Rectangle 3"/>
          <p:cNvSpPr>
            <a:spLocks noGrp="1" noChangeArrowheads="1"/>
          </p:cNvSpPr>
          <p:nvPr>
            <p:ph type="body" idx="1"/>
          </p:nvPr>
        </p:nvSpPr>
        <p:spPr>
          <a:noFill/>
          <a:ln/>
        </p:spPr>
        <p:txBody>
          <a:bodyPr/>
          <a:lstStyle/>
          <a:p>
            <a:r>
              <a:rPr lang="en-US" smtClean="0"/>
              <a:t>At this point, I start making modifications, and students start shouting out suggestions.  I</a:t>
            </a:r>
            <a:r>
              <a:rPr lang="fr-FR" altLang="ja-JP" smtClean="0"/>
              <a:t>'</a:t>
            </a:r>
            <a:r>
              <a:rPr lang="en-US" altLang="ja-JP" smtClean="0"/>
              <a:t>ll make a version of reduceBlue and reduceGreen with pickAFile and makePicture in it, and run it, and point out how it would have to work to make sure that the file gets passed correctly.  There are usually lots of questions about whether we need the input </a:t>
            </a:r>
            <a:r>
              <a:rPr lang="ja-JP" altLang="en-US" smtClean="0"/>
              <a:t>“</a:t>
            </a:r>
            <a:r>
              <a:rPr lang="en-US" altLang="ja-JP" smtClean="0"/>
              <a:t>picture,</a:t>
            </a:r>
            <a:r>
              <a:rPr lang="ja-JP" altLang="en-US" smtClean="0"/>
              <a:t>”</a:t>
            </a:r>
            <a:r>
              <a:rPr lang="en-US" altLang="ja-JP" smtClean="0"/>
              <a:t> so I</a:t>
            </a:r>
            <a:r>
              <a:rPr lang="fr-FR" altLang="ja-JP" smtClean="0"/>
              <a:t>'</a:t>
            </a:r>
            <a:r>
              <a:rPr lang="en-US" altLang="ja-JP" smtClean="0"/>
              <a:t>ll build it with and without that.  An explicit example I try is:</a:t>
            </a:r>
          </a:p>
          <a:p>
            <a:r>
              <a:rPr lang="en-US" smtClean="0"/>
              <a:t>def reduceBlue(picture):</a:t>
            </a:r>
          </a:p>
          <a:p>
            <a:r>
              <a:rPr lang="en-US" smtClean="0"/>
              <a:t>  picture = makePicture(pickAFile())</a:t>
            </a:r>
          </a:p>
          <a:p>
            <a:r>
              <a:rPr lang="en-US" smtClean="0"/>
              <a:t>…</a:t>
            </a:r>
          </a:p>
          <a:p>
            <a:r>
              <a:rPr lang="en-US" smtClean="0"/>
              <a:t>So that they can see that if you SET the placeholder variable, your function does nothing to the input.</a:t>
            </a: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1" name="Rectangle 7"/>
          <p:cNvSpPr>
            <a:spLocks noGrp="1" noChangeArrowheads="1"/>
          </p:cNvSpPr>
          <p:nvPr>
            <p:ph type="sldNum" sz="quarter" idx="5"/>
          </p:nvPr>
        </p:nvSpPr>
        <p:spPr>
          <a:noFill/>
        </p:spPr>
        <p:txBody>
          <a:bodyPr/>
          <a:lstStyle/>
          <a:p>
            <a:fld id="{0EFECE19-9CA2-4654-9538-D79ABCB92E16}" type="slidenum">
              <a:rPr lang="en-US"/>
              <a:pPr/>
              <a:t>73</a:t>
            </a:fld>
            <a:endParaRPr lang="en-US"/>
          </a:p>
        </p:txBody>
      </p:sp>
      <p:sp>
        <p:nvSpPr>
          <p:cNvPr id="163842" name="Rectangle 2"/>
          <p:cNvSpPr>
            <a:spLocks noGrp="1" noRot="1" noChangeAspect="1" noChangeArrowheads="1" noTextEdit="1"/>
          </p:cNvSpPr>
          <p:nvPr>
            <p:ph type="sldImg"/>
          </p:nvPr>
        </p:nvSpPr>
        <p:spPr>
          <a:xfrm>
            <a:off x="139700" y="768350"/>
            <a:ext cx="6819900" cy="3836988"/>
          </a:xfrm>
          <a:ln/>
        </p:spPr>
      </p:sp>
      <p:sp>
        <p:nvSpPr>
          <p:cNvPr id="163843" name="Rectangle 3"/>
          <p:cNvSpPr>
            <a:spLocks noGrp="1" noChangeArrowheads="1"/>
          </p:cNvSpPr>
          <p:nvPr>
            <p:ph type="body" idx="1"/>
          </p:nvPr>
        </p:nvSpPr>
        <p:spPr>
          <a:noFill/>
          <a:ln/>
        </p:spPr>
        <p:txBody>
          <a:bodyPr/>
          <a:lstStyle/>
          <a:p>
            <a:r>
              <a:rPr lang="en-US" smtClean="0"/>
              <a:t>This argument really seems to work – I get lots of nods about </a:t>
            </a:r>
            <a:r>
              <a:rPr lang="ja-JP" altLang="en-US" smtClean="0"/>
              <a:t>“</a:t>
            </a:r>
            <a:r>
              <a:rPr lang="en-US" altLang="ja-JP" smtClean="0"/>
              <a:t>hierarchical decomposition</a:t>
            </a:r>
            <a:r>
              <a:rPr lang="ja-JP" altLang="en-US" smtClean="0"/>
              <a:t>”</a:t>
            </a:r>
            <a:r>
              <a:rPr lang="en-US" altLang="ja-JP" smtClean="0"/>
              <a:t> after this explanation.</a:t>
            </a:r>
            <a:endParaRPr lang="en-US" smtClean="0"/>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89" name="Rectangle 7"/>
          <p:cNvSpPr>
            <a:spLocks noGrp="1" noChangeArrowheads="1"/>
          </p:cNvSpPr>
          <p:nvPr>
            <p:ph type="sldNum" sz="quarter" idx="5"/>
          </p:nvPr>
        </p:nvSpPr>
        <p:spPr>
          <a:noFill/>
        </p:spPr>
        <p:txBody>
          <a:bodyPr/>
          <a:lstStyle/>
          <a:p>
            <a:fld id="{04085888-4ABD-4F36-B3C4-602C22A1682B}" type="slidenum">
              <a:rPr lang="en-US"/>
              <a:pPr/>
              <a:t>74</a:t>
            </a:fld>
            <a:endParaRPr lang="en-US"/>
          </a:p>
        </p:txBody>
      </p:sp>
      <p:sp>
        <p:nvSpPr>
          <p:cNvPr id="165890" name="Rectangle 2"/>
          <p:cNvSpPr>
            <a:spLocks noGrp="1" noRot="1" noChangeAspect="1" noChangeArrowheads="1" noTextEdit="1"/>
          </p:cNvSpPr>
          <p:nvPr>
            <p:ph type="sldImg"/>
          </p:nvPr>
        </p:nvSpPr>
        <p:spPr>
          <a:xfrm>
            <a:off x="139700" y="768350"/>
            <a:ext cx="6819900" cy="3836988"/>
          </a:xfrm>
          <a:ln/>
        </p:spPr>
      </p:sp>
      <p:sp>
        <p:nvSpPr>
          <p:cNvPr id="165891" name="Rectangle 3"/>
          <p:cNvSpPr>
            <a:spLocks noGrp="1" noChangeArrowheads="1"/>
          </p:cNvSpPr>
          <p:nvPr>
            <p:ph type="body" idx="1"/>
          </p:nvPr>
        </p:nvSpPr>
        <p:spPr>
          <a:noFill/>
          <a:ln/>
        </p:spPr>
        <p:txBody>
          <a:bodyPr/>
          <a:lstStyle/>
          <a:p>
            <a:r>
              <a:rPr lang="en-US" smtClean="0"/>
              <a:t>In class, I explicitly call makeSunset(file) here, so that they can see what error arises.  Then I walk through WHY it</a:t>
            </a:r>
            <a:r>
              <a:rPr lang="fr-FR" altLang="ja-JP" smtClean="0"/>
              <a:t>'</a:t>
            </a:r>
            <a:r>
              <a:rPr lang="en-US" altLang="ja-JP" smtClean="0"/>
              <a:t>s an error.</a:t>
            </a:r>
            <a:endParaRPr lang="en-US" smtClean="0"/>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3" name="Slide Image Placeholder 1"/>
          <p:cNvSpPr>
            <a:spLocks noGrp="1" noRot="1" noChangeAspect="1"/>
          </p:cNvSpPr>
          <p:nvPr>
            <p:ph type="sldImg"/>
          </p:nvPr>
        </p:nvSpPr>
        <p:spPr>
          <a:xfrm>
            <a:off x="139700" y="768350"/>
            <a:ext cx="6819900" cy="3836988"/>
          </a:xfrm>
          <a:ln/>
        </p:spPr>
      </p:sp>
      <p:sp>
        <p:nvSpPr>
          <p:cNvPr id="202754" name="Notes Placeholder 2"/>
          <p:cNvSpPr>
            <a:spLocks noGrp="1"/>
          </p:cNvSpPr>
          <p:nvPr>
            <p:ph type="body" idx="1"/>
          </p:nvPr>
        </p:nvSpPr>
        <p:spPr>
          <a:noFill/>
          <a:ln/>
        </p:spPr>
        <p:txBody>
          <a:bodyPr/>
          <a:lstStyle/>
          <a:p>
            <a:r>
              <a:rPr lang="en-US" smtClean="0"/>
              <a:t>#2</a:t>
            </a:r>
          </a:p>
        </p:txBody>
      </p:sp>
      <p:sp>
        <p:nvSpPr>
          <p:cNvPr id="4" name="Slide Number Placeholder 3"/>
          <p:cNvSpPr>
            <a:spLocks noGrp="1"/>
          </p:cNvSpPr>
          <p:nvPr>
            <p:ph type="sldNum" sz="quarter" idx="5"/>
          </p:nvPr>
        </p:nvSpPr>
        <p:spPr/>
        <p:txBody>
          <a:bodyPr/>
          <a:lstStyle/>
          <a:p>
            <a:fld id="{5154BD04-AE26-4432-AB2D-27DE38B8DC35}" type="slidenum">
              <a:rPr lang="en-US"/>
              <a:pPr/>
              <a:t>75</a:t>
            </a:fld>
            <a:endParaRPr lang="en-US"/>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7" name="Slide Image Placeholder 1"/>
          <p:cNvSpPr>
            <a:spLocks noGrp="1" noRot="1" noChangeAspect="1"/>
          </p:cNvSpPr>
          <p:nvPr>
            <p:ph type="sldImg"/>
          </p:nvPr>
        </p:nvSpPr>
        <p:spPr>
          <a:xfrm>
            <a:off x="139700" y="768350"/>
            <a:ext cx="6819900" cy="3836988"/>
          </a:xfrm>
          <a:ln/>
        </p:spPr>
      </p:sp>
      <p:sp>
        <p:nvSpPr>
          <p:cNvPr id="203778" name="Notes Placeholder 2"/>
          <p:cNvSpPr>
            <a:spLocks noGrp="1"/>
          </p:cNvSpPr>
          <p:nvPr>
            <p:ph type="body" idx="1"/>
          </p:nvPr>
        </p:nvSpPr>
        <p:spPr>
          <a:noFill/>
          <a:ln/>
        </p:spPr>
        <p:txBody>
          <a:bodyPr/>
          <a:lstStyle/>
          <a:p>
            <a:r>
              <a:rPr lang="en-US" smtClean="0"/>
              <a:t>#4</a:t>
            </a:r>
          </a:p>
        </p:txBody>
      </p:sp>
      <p:sp>
        <p:nvSpPr>
          <p:cNvPr id="4" name="Slide Number Placeholder 3"/>
          <p:cNvSpPr>
            <a:spLocks noGrp="1"/>
          </p:cNvSpPr>
          <p:nvPr>
            <p:ph type="sldNum" sz="quarter" idx="5"/>
          </p:nvPr>
        </p:nvSpPr>
        <p:spPr/>
        <p:txBody>
          <a:bodyPr/>
          <a:lstStyle/>
          <a:p>
            <a:fld id="{8D41DABE-B0D1-402B-9ED6-79BE3AA22836}" type="slidenum">
              <a:rPr lang="en-US"/>
              <a:pPr/>
              <a:t>76</a:t>
            </a:fld>
            <a:endParaRPr lang="en-US"/>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7" name="Rectangle 7"/>
          <p:cNvSpPr>
            <a:spLocks noGrp="1" noChangeArrowheads="1"/>
          </p:cNvSpPr>
          <p:nvPr>
            <p:ph type="sldNum" sz="quarter" idx="5"/>
          </p:nvPr>
        </p:nvSpPr>
        <p:spPr>
          <a:noFill/>
        </p:spPr>
        <p:txBody>
          <a:bodyPr/>
          <a:lstStyle/>
          <a:p>
            <a:fld id="{9D7BA3BF-DEA3-4E09-9E76-B397A4932CD0}" type="slidenum">
              <a:rPr lang="en-US"/>
              <a:pPr/>
              <a:t>77</a:t>
            </a:fld>
            <a:endParaRPr lang="en-US"/>
          </a:p>
        </p:txBody>
      </p:sp>
      <p:sp>
        <p:nvSpPr>
          <p:cNvPr id="167938" name="Rectangle 2"/>
          <p:cNvSpPr>
            <a:spLocks noGrp="1" noRot="1" noChangeAspect="1" noChangeArrowheads="1" noTextEdit="1"/>
          </p:cNvSpPr>
          <p:nvPr>
            <p:ph type="sldImg"/>
          </p:nvPr>
        </p:nvSpPr>
        <p:spPr>
          <a:xfrm>
            <a:off x="139700" y="768350"/>
            <a:ext cx="6819900" cy="3836988"/>
          </a:xfrm>
          <a:ln/>
        </p:spPr>
      </p:sp>
      <p:sp>
        <p:nvSpPr>
          <p:cNvPr id="167939" name="Rectangle 3"/>
          <p:cNvSpPr>
            <a:spLocks noGrp="1" noChangeArrowheads="1"/>
          </p:cNvSpPr>
          <p:nvPr>
            <p:ph type="body" idx="1"/>
          </p:nvPr>
        </p:nvSpPr>
        <p:spPr>
          <a:noFill/>
          <a:ln/>
        </p:spPr>
        <p:txBody>
          <a:bodyPr/>
          <a:lstStyle/>
          <a:p>
            <a:r>
              <a:rPr lang="en-US" smtClean="0"/>
              <a:t>Make clear that the placeholder </a:t>
            </a:r>
            <a:r>
              <a:rPr lang="ja-JP" altLang="en-US" smtClean="0"/>
              <a:t>“</a:t>
            </a:r>
            <a:r>
              <a:rPr lang="en-US" altLang="ja-JP" smtClean="0"/>
              <a:t>picture</a:t>
            </a:r>
            <a:r>
              <a:rPr lang="ja-JP" altLang="en-US" smtClean="0"/>
              <a:t>”</a:t>
            </a:r>
            <a:r>
              <a:rPr lang="en-US" altLang="ja-JP" smtClean="0"/>
              <a:t> doesn</a:t>
            </a:r>
            <a:r>
              <a:rPr lang="fr-FR" altLang="ja-JP" smtClean="0"/>
              <a:t>'</a:t>
            </a:r>
            <a:r>
              <a:rPr lang="en-US" altLang="ja-JP" smtClean="0"/>
              <a:t>t have to be there.  I typically change to something like </a:t>
            </a:r>
            <a:r>
              <a:rPr lang="ja-JP" altLang="en-US" smtClean="0"/>
              <a:t>“</a:t>
            </a:r>
            <a:r>
              <a:rPr lang="en-US" altLang="ja-JP" smtClean="0"/>
              <a:t>fred</a:t>
            </a:r>
            <a:r>
              <a:rPr lang="ja-JP" altLang="en-US" smtClean="0"/>
              <a:t>”</a:t>
            </a:r>
            <a:r>
              <a:rPr lang="en-US" altLang="ja-JP" smtClean="0"/>
              <a:t> and </a:t>
            </a:r>
            <a:r>
              <a:rPr lang="ja-JP" altLang="en-US" smtClean="0"/>
              <a:t>“</a:t>
            </a:r>
            <a:r>
              <a:rPr lang="en-US" altLang="ja-JP" smtClean="0"/>
              <a:t>wilma</a:t>
            </a:r>
            <a:r>
              <a:rPr lang="ja-JP" altLang="en-US" smtClean="0"/>
              <a:t>”</a:t>
            </a:r>
            <a:r>
              <a:rPr lang="en-US" altLang="ja-JP" smtClean="0"/>
              <a:t> to point out that the name of the placeholder is arbitrary.  We call it </a:t>
            </a:r>
            <a:r>
              <a:rPr lang="ja-JP" altLang="en-US" smtClean="0"/>
              <a:t>“</a:t>
            </a:r>
            <a:r>
              <a:rPr lang="en-US" altLang="ja-JP" smtClean="0"/>
              <a:t>picture</a:t>
            </a:r>
            <a:r>
              <a:rPr lang="ja-JP" altLang="en-US" smtClean="0"/>
              <a:t>”</a:t>
            </a:r>
            <a:r>
              <a:rPr lang="en-US" altLang="ja-JP" smtClean="0"/>
              <a:t> to make the program more readable.</a:t>
            </a:r>
            <a:endParaRPr lang="en-US" smtClean="0"/>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5" name="Slide Image Placeholder 1"/>
          <p:cNvSpPr>
            <a:spLocks noGrp="1" noRot="1" noChangeAspect="1" noTextEdit="1"/>
          </p:cNvSpPr>
          <p:nvPr>
            <p:ph type="sldImg"/>
          </p:nvPr>
        </p:nvSpPr>
        <p:spPr>
          <a:xfrm>
            <a:off x="139700" y="768350"/>
            <a:ext cx="6819900" cy="3836988"/>
          </a:xfrm>
          <a:ln/>
        </p:spPr>
      </p:sp>
      <p:sp>
        <p:nvSpPr>
          <p:cNvPr id="169986" name="Notes Placeholder 2"/>
          <p:cNvSpPr>
            <a:spLocks noGrp="1"/>
          </p:cNvSpPr>
          <p:nvPr>
            <p:ph type="body" idx="1"/>
          </p:nvPr>
        </p:nvSpPr>
        <p:spPr>
          <a:noFill/>
          <a:ln/>
        </p:spPr>
        <p:txBody>
          <a:bodyPr/>
          <a:lstStyle/>
          <a:p>
            <a:endParaRPr lang="en-US" smtClean="0"/>
          </a:p>
        </p:txBody>
      </p:sp>
      <p:sp>
        <p:nvSpPr>
          <p:cNvPr id="169987" name="Slide Number Placeholder 3"/>
          <p:cNvSpPr>
            <a:spLocks noGrp="1"/>
          </p:cNvSpPr>
          <p:nvPr>
            <p:ph type="sldNum" sz="quarter" idx="5"/>
          </p:nvPr>
        </p:nvSpPr>
        <p:spPr>
          <a:noFill/>
        </p:spPr>
        <p:txBody>
          <a:bodyPr/>
          <a:lstStyle/>
          <a:p>
            <a:fld id="{AC6D2105-74DF-42AE-9C71-7FA75A1A9DA8}" type="slidenum">
              <a:rPr lang="en-US"/>
              <a:pPr/>
              <a:t>78</a:t>
            </a:fld>
            <a:endParaRPr lang="en-US"/>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3" name="Slide Image Placeholder 1"/>
          <p:cNvSpPr>
            <a:spLocks noGrp="1" noRot="1" noChangeAspect="1" noTextEdit="1"/>
          </p:cNvSpPr>
          <p:nvPr>
            <p:ph type="sldImg"/>
          </p:nvPr>
        </p:nvSpPr>
        <p:spPr>
          <a:xfrm>
            <a:off x="139700" y="768350"/>
            <a:ext cx="6819900" cy="3836988"/>
          </a:xfrm>
          <a:ln/>
        </p:spPr>
      </p:sp>
      <p:sp>
        <p:nvSpPr>
          <p:cNvPr id="172034" name="Notes Placeholder 2"/>
          <p:cNvSpPr>
            <a:spLocks noGrp="1"/>
          </p:cNvSpPr>
          <p:nvPr>
            <p:ph type="body" idx="1"/>
          </p:nvPr>
        </p:nvSpPr>
        <p:spPr>
          <a:noFill/>
          <a:ln/>
        </p:spPr>
        <p:txBody>
          <a:bodyPr/>
          <a:lstStyle/>
          <a:p>
            <a:endParaRPr lang="en-US" smtClean="0"/>
          </a:p>
        </p:txBody>
      </p:sp>
      <p:sp>
        <p:nvSpPr>
          <p:cNvPr id="172035" name="Slide Number Placeholder 3"/>
          <p:cNvSpPr>
            <a:spLocks noGrp="1"/>
          </p:cNvSpPr>
          <p:nvPr>
            <p:ph type="sldNum" sz="quarter" idx="5"/>
          </p:nvPr>
        </p:nvSpPr>
        <p:spPr>
          <a:noFill/>
        </p:spPr>
        <p:txBody>
          <a:bodyPr/>
          <a:lstStyle/>
          <a:p>
            <a:fld id="{24352D63-0448-4101-A5E9-B61C79B6311A}" type="slidenum">
              <a:rPr lang="en-US"/>
              <a:pPr/>
              <a:t>79</a:t>
            </a:fld>
            <a:endParaRPr lang="en-US"/>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1" name="Rectangle 7"/>
          <p:cNvSpPr>
            <a:spLocks noGrp="1" noChangeArrowheads="1"/>
          </p:cNvSpPr>
          <p:nvPr>
            <p:ph type="sldNum" sz="quarter" idx="5"/>
          </p:nvPr>
        </p:nvSpPr>
        <p:spPr>
          <a:noFill/>
        </p:spPr>
        <p:txBody>
          <a:bodyPr/>
          <a:lstStyle/>
          <a:p>
            <a:fld id="{FE78A823-B2FE-4961-9134-B38971A57D1B}" type="slidenum">
              <a:rPr lang="en-US"/>
              <a:pPr/>
              <a:t>80</a:t>
            </a:fld>
            <a:endParaRPr lang="en-US"/>
          </a:p>
        </p:txBody>
      </p:sp>
      <p:sp>
        <p:nvSpPr>
          <p:cNvPr id="174082" name="Rectangle 2"/>
          <p:cNvSpPr>
            <a:spLocks noGrp="1" noRot="1" noChangeAspect="1" noChangeArrowheads="1" noTextEdit="1"/>
          </p:cNvSpPr>
          <p:nvPr>
            <p:ph type="sldImg"/>
          </p:nvPr>
        </p:nvSpPr>
        <p:spPr>
          <a:xfrm>
            <a:off x="139700" y="768350"/>
            <a:ext cx="6819900" cy="3836988"/>
          </a:xfrm>
          <a:ln/>
        </p:spPr>
      </p:sp>
      <p:sp>
        <p:nvSpPr>
          <p:cNvPr id="174083" name="Rectangle 3"/>
          <p:cNvSpPr>
            <a:spLocks noGrp="1" noChangeArrowheads="1"/>
          </p:cNvSpPr>
          <p:nvPr>
            <p:ph type="body" idx="1"/>
          </p:nvPr>
        </p:nvSpPr>
        <p:spPr>
          <a:noFill/>
          <a:ln/>
        </p:spPr>
        <p:txBody>
          <a:bodyPr/>
          <a:lstStyle/>
          <a:p>
            <a:r>
              <a:rPr lang="en-US" smtClean="0"/>
              <a:t>I do print value here in the Command Area, to point out that it has no value.</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7"/>
          <p:cNvSpPr>
            <a:spLocks noGrp="1" noChangeArrowheads="1"/>
          </p:cNvSpPr>
          <p:nvPr>
            <p:ph type="sldNum" sz="quarter" idx="5"/>
          </p:nvPr>
        </p:nvSpPr>
        <p:spPr>
          <a:noFill/>
        </p:spPr>
        <p:txBody>
          <a:bodyPr/>
          <a:lstStyle/>
          <a:p>
            <a:fld id="{44C2C18F-9578-4359-92BA-DADD22D174A8}" type="slidenum">
              <a:rPr lang="en-US"/>
              <a:pPr/>
              <a:t>9</a:t>
            </a:fld>
            <a:endParaRPr lang="en-US"/>
          </a:p>
        </p:txBody>
      </p:sp>
      <p:sp>
        <p:nvSpPr>
          <p:cNvPr id="38914" name="Rectangle 2"/>
          <p:cNvSpPr>
            <a:spLocks noGrp="1" noRot="1" noChangeAspect="1" noChangeArrowheads="1" noTextEdit="1"/>
          </p:cNvSpPr>
          <p:nvPr>
            <p:ph type="sldImg"/>
          </p:nvPr>
        </p:nvSpPr>
        <p:spPr>
          <a:xfrm>
            <a:off x="139700" y="768350"/>
            <a:ext cx="6819900" cy="3836988"/>
          </a:xfrm>
          <a:ln/>
        </p:spPr>
      </p:sp>
      <p:sp>
        <p:nvSpPr>
          <p:cNvPr id="38915" name="Rectangle 3"/>
          <p:cNvSpPr>
            <a:spLocks noGrp="1" noChangeArrowheads="1"/>
          </p:cNvSpPr>
          <p:nvPr>
            <p:ph type="body" idx="1"/>
          </p:nvPr>
        </p:nvSpPr>
        <p:spPr>
          <a:noFill/>
          <a:ln/>
        </p:spPr>
        <p:txBody>
          <a:bodyPr/>
          <a:lstStyle/>
          <a:p>
            <a:pPr eaLnBrk="1" hangingPunct="1"/>
            <a:r>
              <a:rPr lang="en-US" smtClean="0"/>
              <a:t>CMYK is Cyan, Yellow, Magenta, blacK</a:t>
            </a:r>
          </a:p>
          <a:p>
            <a:pPr eaLnBrk="1" hangingPunct="1"/>
            <a:r>
              <a:rPr lang="en-US" smtClean="0"/>
              <a:t>HSV is Hue, Saturation, Value. HSB is Hue, Saturation, Brightness</a:t>
            </a: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29" name="Slide Image Placeholder 1"/>
          <p:cNvSpPr>
            <a:spLocks noGrp="1" noRot="1" noChangeAspect="1" noTextEdit="1"/>
          </p:cNvSpPr>
          <p:nvPr>
            <p:ph type="sldImg"/>
          </p:nvPr>
        </p:nvSpPr>
        <p:spPr>
          <a:xfrm>
            <a:off x="139700" y="768350"/>
            <a:ext cx="6819900" cy="3836988"/>
          </a:xfrm>
          <a:ln/>
        </p:spPr>
      </p:sp>
      <p:sp>
        <p:nvSpPr>
          <p:cNvPr id="176130" name="Notes Placeholder 2"/>
          <p:cNvSpPr>
            <a:spLocks noGrp="1"/>
          </p:cNvSpPr>
          <p:nvPr>
            <p:ph type="body" idx="1"/>
          </p:nvPr>
        </p:nvSpPr>
        <p:spPr>
          <a:noFill/>
          <a:ln/>
        </p:spPr>
        <p:txBody>
          <a:bodyPr/>
          <a:lstStyle/>
          <a:p>
            <a:endParaRPr lang="en-US" smtClean="0"/>
          </a:p>
        </p:txBody>
      </p:sp>
      <p:sp>
        <p:nvSpPr>
          <p:cNvPr id="176131" name="Slide Number Placeholder 3"/>
          <p:cNvSpPr>
            <a:spLocks noGrp="1"/>
          </p:cNvSpPr>
          <p:nvPr>
            <p:ph type="sldNum" sz="quarter" idx="5"/>
          </p:nvPr>
        </p:nvSpPr>
        <p:spPr>
          <a:noFill/>
        </p:spPr>
        <p:txBody>
          <a:bodyPr/>
          <a:lstStyle/>
          <a:p>
            <a:fld id="{83678D11-2080-4903-B30B-FB82A94B7523}" type="slidenum">
              <a:rPr lang="en-US"/>
              <a:pPr/>
              <a:t>81</a:t>
            </a:fld>
            <a:endParaRPr lang="en-US"/>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7" name="Slide Image Placeholder 1"/>
          <p:cNvSpPr>
            <a:spLocks noGrp="1" noRot="1" noChangeAspect="1" noTextEdit="1"/>
          </p:cNvSpPr>
          <p:nvPr>
            <p:ph type="sldImg"/>
          </p:nvPr>
        </p:nvSpPr>
        <p:spPr>
          <a:xfrm>
            <a:off x="139700" y="768350"/>
            <a:ext cx="6819900" cy="3836988"/>
          </a:xfrm>
          <a:ln/>
        </p:spPr>
      </p:sp>
      <p:sp>
        <p:nvSpPr>
          <p:cNvPr id="178178" name="Notes Placeholder 2"/>
          <p:cNvSpPr>
            <a:spLocks noGrp="1"/>
          </p:cNvSpPr>
          <p:nvPr>
            <p:ph type="body" idx="1"/>
          </p:nvPr>
        </p:nvSpPr>
        <p:spPr>
          <a:noFill/>
          <a:ln/>
        </p:spPr>
        <p:txBody>
          <a:bodyPr/>
          <a:lstStyle/>
          <a:p>
            <a:endParaRPr lang="en-US" smtClean="0"/>
          </a:p>
        </p:txBody>
      </p:sp>
      <p:sp>
        <p:nvSpPr>
          <p:cNvPr id="178179" name="Slide Number Placeholder 3"/>
          <p:cNvSpPr>
            <a:spLocks noGrp="1"/>
          </p:cNvSpPr>
          <p:nvPr>
            <p:ph type="sldNum" sz="quarter" idx="5"/>
          </p:nvPr>
        </p:nvSpPr>
        <p:spPr>
          <a:noFill/>
        </p:spPr>
        <p:txBody>
          <a:bodyPr/>
          <a:lstStyle/>
          <a:p>
            <a:fld id="{C4CC4322-6A35-4D45-940B-FF2FE08FBCB9}" type="slidenum">
              <a:rPr lang="en-US"/>
              <a:pPr/>
              <a:t>82</a:t>
            </a:fld>
            <a:endParaRPr lang="en-US"/>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5" name="Rectangle 7"/>
          <p:cNvSpPr>
            <a:spLocks noGrp="1" noChangeArrowheads="1"/>
          </p:cNvSpPr>
          <p:nvPr>
            <p:ph type="sldNum" sz="quarter" idx="5"/>
          </p:nvPr>
        </p:nvSpPr>
        <p:spPr>
          <a:noFill/>
        </p:spPr>
        <p:txBody>
          <a:bodyPr/>
          <a:lstStyle/>
          <a:p>
            <a:fld id="{4C3D7D44-6D2C-42DB-A04E-57DE685988AC}" type="slidenum">
              <a:rPr lang="en-US"/>
              <a:pPr/>
              <a:t>83</a:t>
            </a:fld>
            <a:endParaRPr lang="en-US"/>
          </a:p>
        </p:txBody>
      </p:sp>
      <p:sp>
        <p:nvSpPr>
          <p:cNvPr id="180226" name="Rectangle 2"/>
          <p:cNvSpPr>
            <a:spLocks noGrp="1" noRot="1" noChangeAspect="1" noChangeArrowheads="1" noTextEdit="1"/>
          </p:cNvSpPr>
          <p:nvPr>
            <p:ph type="sldImg"/>
          </p:nvPr>
        </p:nvSpPr>
        <p:spPr>
          <a:xfrm>
            <a:off x="139700" y="768350"/>
            <a:ext cx="6819900" cy="3836988"/>
          </a:xfrm>
          <a:ln/>
        </p:spPr>
      </p:sp>
      <p:sp>
        <p:nvSpPr>
          <p:cNvPr id="180227" name="Rectangle 3"/>
          <p:cNvSpPr>
            <a:spLocks noGrp="1" noChangeArrowheads="1"/>
          </p:cNvSpPr>
          <p:nvPr>
            <p:ph type="body" idx="1"/>
          </p:nvPr>
        </p:nvSpPr>
        <p:spPr>
          <a:noFill/>
          <a:ln/>
        </p:spPr>
        <p:txBody>
          <a:bodyPr/>
          <a:lstStyle/>
          <a:p>
            <a:r>
              <a:rPr lang="en-US" smtClean="0"/>
              <a:t>This slide really seems to work to convey that the names are arbitrary, but they should be understandable.</a:t>
            </a: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3" name="Slide Image Placeholder 1"/>
          <p:cNvSpPr>
            <a:spLocks noGrp="1" noRot="1" noChangeAspect="1" noTextEdit="1"/>
          </p:cNvSpPr>
          <p:nvPr>
            <p:ph type="sldImg"/>
          </p:nvPr>
        </p:nvSpPr>
        <p:spPr>
          <a:xfrm>
            <a:off x="139700" y="768350"/>
            <a:ext cx="6819900" cy="3836988"/>
          </a:xfrm>
          <a:ln/>
        </p:spPr>
      </p:sp>
      <p:sp>
        <p:nvSpPr>
          <p:cNvPr id="182274" name="Notes Placeholder 2"/>
          <p:cNvSpPr>
            <a:spLocks noGrp="1"/>
          </p:cNvSpPr>
          <p:nvPr>
            <p:ph type="body" idx="1"/>
          </p:nvPr>
        </p:nvSpPr>
        <p:spPr>
          <a:noFill/>
          <a:ln/>
        </p:spPr>
        <p:txBody>
          <a:bodyPr/>
          <a:lstStyle/>
          <a:p>
            <a:endParaRPr lang="en-US" smtClean="0"/>
          </a:p>
        </p:txBody>
      </p:sp>
      <p:sp>
        <p:nvSpPr>
          <p:cNvPr id="182275" name="Slide Number Placeholder 3"/>
          <p:cNvSpPr>
            <a:spLocks noGrp="1"/>
          </p:cNvSpPr>
          <p:nvPr>
            <p:ph type="sldNum" sz="quarter" idx="5"/>
          </p:nvPr>
        </p:nvSpPr>
        <p:spPr>
          <a:noFill/>
        </p:spPr>
        <p:txBody>
          <a:bodyPr/>
          <a:lstStyle/>
          <a:p>
            <a:fld id="{A8ED6A0D-B11E-4DF5-9FB7-CAB1886D6749}" type="slidenum">
              <a:rPr lang="en-US"/>
              <a:pPr/>
              <a:t>84</a:t>
            </a:fld>
            <a:endParaRPr lang="en-US"/>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1" name="Slide Image Placeholder 1"/>
          <p:cNvSpPr>
            <a:spLocks noGrp="1" noRot="1" noChangeAspect="1" noTextEdit="1"/>
          </p:cNvSpPr>
          <p:nvPr>
            <p:ph type="sldImg"/>
          </p:nvPr>
        </p:nvSpPr>
        <p:spPr>
          <a:xfrm>
            <a:off x="139700" y="768350"/>
            <a:ext cx="6819900" cy="3836988"/>
          </a:xfrm>
          <a:ln/>
        </p:spPr>
      </p:sp>
      <p:sp>
        <p:nvSpPr>
          <p:cNvPr id="184322" name="Notes Placeholder 2"/>
          <p:cNvSpPr>
            <a:spLocks noGrp="1"/>
          </p:cNvSpPr>
          <p:nvPr>
            <p:ph type="body" idx="1"/>
          </p:nvPr>
        </p:nvSpPr>
        <p:spPr>
          <a:noFill/>
          <a:ln/>
        </p:spPr>
        <p:txBody>
          <a:bodyPr/>
          <a:lstStyle/>
          <a:p>
            <a:endParaRPr lang="en-US" smtClean="0"/>
          </a:p>
        </p:txBody>
      </p:sp>
      <p:sp>
        <p:nvSpPr>
          <p:cNvPr id="184323" name="Slide Number Placeholder 3"/>
          <p:cNvSpPr>
            <a:spLocks noGrp="1"/>
          </p:cNvSpPr>
          <p:nvPr>
            <p:ph type="sldNum" sz="quarter" idx="5"/>
          </p:nvPr>
        </p:nvSpPr>
        <p:spPr>
          <a:noFill/>
        </p:spPr>
        <p:txBody>
          <a:bodyPr/>
          <a:lstStyle/>
          <a:p>
            <a:fld id="{D4A70E6A-E6E0-49D2-9D0D-6A67C1DB9E65}" type="slidenum">
              <a:rPr lang="en-US"/>
              <a:pPr/>
              <a:t>85</a:t>
            </a:fld>
            <a:endParaRPr lang="en-US"/>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1" name="Slide Image Placeholder 1"/>
          <p:cNvSpPr>
            <a:spLocks noGrp="1" noRot="1" noChangeAspect="1"/>
          </p:cNvSpPr>
          <p:nvPr>
            <p:ph type="sldImg"/>
          </p:nvPr>
        </p:nvSpPr>
        <p:spPr>
          <a:xfrm>
            <a:off x="139700" y="768350"/>
            <a:ext cx="6819900" cy="3836988"/>
          </a:xfrm>
          <a:ln/>
        </p:spPr>
      </p:sp>
      <p:sp>
        <p:nvSpPr>
          <p:cNvPr id="204802" name="Notes Placeholder 2"/>
          <p:cNvSpPr>
            <a:spLocks noGrp="1"/>
          </p:cNvSpPr>
          <p:nvPr>
            <p:ph type="body" idx="1"/>
          </p:nvPr>
        </p:nvSpPr>
        <p:spPr>
          <a:noFill/>
          <a:ln/>
        </p:spPr>
        <p:txBody>
          <a:bodyPr/>
          <a:lstStyle/>
          <a:p>
            <a:r>
              <a:rPr lang="en-US" smtClean="0"/>
              <a:t>#1</a:t>
            </a:r>
          </a:p>
        </p:txBody>
      </p:sp>
      <p:sp>
        <p:nvSpPr>
          <p:cNvPr id="4" name="Slide Number Placeholder 3"/>
          <p:cNvSpPr>
            <a:spLocks noGrp="1"/>
          </p:cNvSpPr>
          <p:nvPr>
            <p:ph type="sldNum" sz="quarter" idx="5"/>
          </p:nvPr>
        </p:nvSpPr>
        <p:spPr/>
        <p:txBody>
          <a:bodyPr/>
          <a:lstStyle/>
          <a:p>
            <a:fld id="{208E2C8E-89B2-44FE-8FD8-D7C4873B0B28}" type="slidenum">
              <a:rPr lang="en-US"/>
              <a:pPr/>
              <a:t>89</a:t>
            </a:fld>
            <a:endParaRPr lang="en-US"/>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5" name="Slide Image Placeholder 1"/>
          <p:cNvSpPr>
            <a:spLocks noGrp="1" noRot="1" noChangeAspect="1"/>
          </p:cNvSpPr>
          <p:nvPr>
            <p:ph type="sldImg"/>
          </p:nvPr>
        </p:nvSpPr>
        <p:spPr>
          <a:xfrm>
            <a:off x="139700" y="768350"/>
            <a:ext cx="6819900" cy="3836988"/>
          </a:xfrm>
          <a:ln/>
        </p:spPr>
      </p:sp>
      <p:sp>
        <p:nvSpPr>
          <p:cNvPr id="205826" name="Notes Placeholder 2"/>
          <p:cNvSpPr>
            <a:spLocks noGrp="1"/>
          </p:cNvSpPr>
          <p:nvPr>
            <p:ph type="body" idx="1"/>
          </p:nvPr>
        </p:nvSpPr>
        <p:spPr>
          <a:noFill/>
          <a:ln/>
        </p:spPr>
        <p:txBody>
          <a:bodyPr/>
          <a:lstStyle/>
          <a:p>
            <a:r>
              <a:rPr lang="en-US" smtClean="0"/>
              <a:t>#1</a:t>
            </a:r>
          </a:p>
        </p:txBody>
      </p:sp>
      <p:sp>
        <p:nvSpPr>
          <p:cNvPr id="4" name="Slide Number Placeholder 3"/>
          <p:cNvSpPr>
            <a:spLocks noGrp="1"/>
          </p:cNvSpPr>
          <p:nvPr>
            <p:ph type="sldNum" sz="quarter" idx="5"/>
          </p:nvPr>
        </p:nvSpPr>
        <p:spPr/>
        <p:txBody>
          <a:bodyPr/>
          <a:lstStyle/>
          <a:p>
            <a:fld id="{944C2409-187D-4250-BC80-02A23A40D422}" type="slidenum">
              <a:rPr lang="en-US"/>
              <a:pPr/>
              <a:t>91</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Slide Image Placeholder 1"/>
          <p:cNvSpPr>
            <a:spLocks noGrp="1" noRot="1" noChangeAspect="1" noTextEdit="1"/>
          </p:cNvSpPr>
          <p:nvPr>
            <p:ph type="sldImg"/>
          </p:nvPr>
        </p:nvSpPr>
        <p:spPr>
          <a:xfrm>
            <a:off x="139700" y="768350"/>
            <a:ext cx="6819900" cy="3836988"/>
          </a:xfrm>
          <a:ln/>
        </p:spPr>
      </p:sp>
      <p:sp>
        <p:nvSpPr>
          <p:cNvPr id="40962" name="Notes Placeholder 2"/>
          <p:cNvSpPr>
            <a:spLocks noGrp="1"/>
          </p:cNvSpPr>
          <p:nvPr>
            <p:ph type="body" idx="1"/>
          </p:nvPr>
        </p:nvSpPr>
        <p:spPr>
          <a:noFill/>
          <a:ln/>
        </p:spPr>
        <p:txBody>
          <a:bodyPr/>
          <a:lstStyle/>
          <a:p>
            <a:pPr eaLnBrk="1" hangingPunct="1"/>
            <a:endParaRPr lang="en-US" smtClean="0"/>
          </a:p>
        </p:txBody>
      </p:sp>
      <p:sp>
        <p:nvSpPr>
          <p:cNvPr id="40963" name="Slide Number Placeholder 3"/>
          <p:cNvSpPr>
            <a:spLocks noGrp="1"/>
          </p:cNvSpPr>
          <p:nvPr>
            <p:ph type="sldNum" sz="quarter" idx="5"/>
          </p:nvPr>
        </p:nvSpPr>
        <p:spPr>
          <a:noFill/>
        </p:spPr>
        <p:txBody>
          <a:bodyPr/>
          <a:lstStyle/>
          <a:p>
            <a:fld id="{6BF0CF99-0DDB-4F2F-95AE-8EF29817DE5A}" type="slidenum">
              <a:rPr lang="en-US"/>
              <a:pPr/>
              <a:t>10</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8" name="Rectangle 7"/>
          <p:cNvSpPr/>
          <p:nvPr userDrawn="1"/>
        </p:nvSpPr>
        <p:spPr>
          <a:xfrm>
            <a:off x="-1" y="1815666"/>
            <a:ext cx="9144001" cy="3327834"/>
          </a:xfrm>
          <a:prstGeom prst="rect">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7030A0"/>
              </a:solidFill>
            </a:endParaRPr>
          </a:p>
        </p:txBody>
      </p:sp>
      <p:sp>
        <p:nvSpPr>
          <p:cNvPr id="2" name="Title 1"/>
          <p:cNvSpPr>
            <a:spLocks noGrp="1"/>
          </p:cNvSpPr>
          <p:nvPr>
            <p:ph type="ctrTitle"/>
          </p:nvPr>
        </p:nvSpPr>
        <p:spPr>
          <a:xfrm>
            <a:off x="1142976" y="3961208"/>
            <a:ext cx="7772400" cy="1102519"/>
          </a:xfrm>
        </p:spPr>
        <p:txBody>
          <a:bodyPr>
            <a:normAutofit/>
          </a:bodyPr>
          <a:lstStyle>
            <a:lvl1pPr algn="r">
              <a:defRPr sz="4000" b="1">
                <a:solidFill>
                  <a:schemeClr val="bg1"/>
                </a:solidFill>
              </a:defRPr>
            </a:lvl1pPr>
          </a:lstStyle>
          <a:p>
            <a:r>
              <a:rPr lang="en-US" dirty="0" smtClean="0"/>
              <a:t>Click to edit Master title style</a:t>
            </a:r>
            <a:endParaRPr lang="en-GB" dirty="0"/>
          </a:p>
        </p:txBody>
      </p:sp>
      <p:sp>
        <p:nvSpPr>
          <p:cNvPr id="3" name="Subtitle 2"/>
          <p:cNvSpPr>
            <a:spLocks noGrp="1"/>
          </p:cNvSpPr>
          <p:nvPr>
            <p:ph type="subTitle" idx="1"/>
          </p:nvPr>
        </p:nvSpPr>
        <p:spPr>
          <a:xfrm>
            <a:off x="1142976" y="3964791"/>
            <a:ext cx="7786742" cy="746516"/>
          </a:xfrm>
        </p:spPr>
        <p:txBody>
          <a:bodyPr>
            <a:normAutofit/>
          </a:bodyPr>
          <a:lstStyle>
            <a:lvl1pPr marL="0" indent="0" algn="r">
              <a:buNone/>
              <a:defRPr sz="24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GB" dirty="0"/>
          </a:p>
        </p:txBody>
      </p:sp>
      <p:pic>
        <p:nvPicPr>
          <p:cNvPr id="7" name="Picture 8"/>
          <p:cNvPicPr>
            <a:picLocks noChangeAspect="1" noChangeArrowheads="1"/>
          </p:cNvPicPr>
          <p:nvPr userDrawn="1"/>
        </p:nvPicPr>
        <p:blipFill>
          <a:blip r:embed="rId2" cstate="print"/>
          <a:srcRect/>
          <a:stretch>
            <a:fillRect/>
          </a:stretch>
        </p:blipFill>
        <p:spPr bwMode="auto">
          <a:xfrm>
            <a:off x="-1" y="0"/>
            <a:ext cx="9144001" cy="1815666"/>
          </a:xfrm>
          <a:prstGeom prst="rect">
            <a:avLst/>
          </a:prstGeom>
          <a:noFill/>
          <a:ln w="12700" cap="sq" cmpd="sng">
            <a:noFill/>
            <a:prstDash val="solid"/>
            <a:miter lim="800000"/>
            <a:headEnd type="none" w="sm" len="sm"/>
            <a:tailEnd type="none" w="sm" len="sm"/>
          </a:ln>
        </p:spPr>
      </p:pic>
      <p:pic>
        <p:nvPicPr>
          <p:cNvPr id="10" name="Picture 9" descr="test_logo_i50.gif"/>
          <p:cNvPicPr>
            <a:picLocks noChangeAspect="1"/>
          </p:cNvPicPr>
          <p:nvPr userDrawn="1"/>
        </p:nvPicPr>
        <p:blipFill>
          <a:blip r:embed="rId3" cstate="print"/>
          <a:stretch>
            <a:fillRect/>
          </a:stretch>
        </p:blipFill>
        <p:spPr>
          <a:xfrm>
            <a:off x="142844" y="1500180"/>
            <a:ext cx="1289050" cy="238125"/>
          </a:xfrm>
          <a:prstGeom prst="rect">
            <a:avLst/>
          </a:prstGeom>
        </p:spPr>
      </p:pic>
    </p:spTree>
    <p:extLst>
      <p:ext uri="{BB962C8B-B14F-4D97-AF65-F5344CB8AC3E}">
        <p14:creationId xmlns="" xmlns:p14="http://schemas.microsoft.com/office/powerpoint/2010/main" val="22097571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1"/>
            <a:ext cx="5486400" cy="425054"/>
          </a:xfrm>
        </p:spPr>
        <p:txBody>
          <a:bodyPr anchor="b"/>
          <a:lstStyle>
            <a:lvl1pPr algn="l">
              <a:defRPr sz="2000" b="1"/>
            </a:lvl1pPr>
          </a:lstStyle>
          <a:p>
            <a:r>
              <a:rPr lang="en-US" smtClean="0"/>
              <a:t>Click to edit Master title style</a:t>
            </a:r>
            <a:endParaRPr lang="en-GB"/>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1792288" y="4025504"/>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0273AD4-B79B-4AEC-A7AB-9CD19EAEA649}" type="datetimeFigureOut">
              <a:rPr lang="en-GB" smtClean="0"/>
              <a:pPr/>
              <a:t>14/10/2015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55F7976-4FA2-4A6C-896D-A5D385FA752D}" type="slidenum">
              <a:rPr lang="en-GB" smtClean="0"/>
              <a:pPr/>
              <a:t>‹#›</a:t>
            </a:fld>
            <a:endParaRPr lang="en-GB"/>
          </a:p>
        </p:txBody>
      </p:sp>
    </p:spTree>
    <p:extLst>
      <p:ext uri="{BB962C8B-B14F-4D97-AF65-F5344CB8AC3E}">
        <p14:creationId xmlns="" xmlns:p14="http://schemas.microsoft.com/office/powerpoint/2010/main" val="16068924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20273AD4-B79B-4AEC-A7AB-9CD19EAEA649}" type="datetimeFigureOut">
              <a:rPr lang="en-GB" smtClean="0"/>
              <a:pPr/>
              <a:t>14/10/2015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55F7976-4FA2-4A6C-896D-A5D385FA752D}" type="slidenum">
              <a:rPr lang="en-GB" smtClean="0"/>
              <a:pPr/>
              <a:t>‹#›</a:t>
            </a:fld>
            <a:endParaRPr lang="en-GB"/>
          </a:p>
        </p:txBody>
      </p:sp>
    </p:spTree>
    <p:extLst>
      <p:ext uri="{BB962C8B-B14F-4D97-AF65-F5344CB8AC3E}">
        <p14:creationId xmlns="" xmlns:p14="http://schemas.microsoft.com/office/powerpoint/2010/main" val="271016919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433404"/>
            <a:ext cx="2057400" cy="4227908"/>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457200" y="433404"/>
            <a:ext cx="6019800" cy="422790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20273AD4-B79B-4AEC-A7AB-9CD19EAEA649}" type="datetimeFigureOut">
              <a:rPr lang="en-GB" smtClean="0"/>
              <a:pPr/>
              <a:t>14/10/2015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55F7976-4FA2-4A6C-896D-A5D385FA752D}" type="slidenum">
              <a:rPr lang="en-GB" smtClean="0"/>
              <a:pPr/>
              <a:t>‹#›</a:t>
            </a:fld>
            <a:endParaRPr lang="en-GB"/>
          </a:p>
        </p:txBody>
      </p:sp>
    </p:spTree>
    <p:extLst>
      <p:ext uri="{BB962C8B-B14F-4D97-AF65-F5344CB8AC3E}">
        <p14:creationId xmlns="" xmlns:p14="http://schemas.microsoft.com/office/powerpoint/2010/main" val="108545902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571500"/>
            <a:ext cx="8229600" cy="85725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485900"/>
            <a:ext cx="4038600" cy="291465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1485900"/>
            <a:ext cx="4038600" cy="14001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648200" y="3000375"/>
            <a:ext cx="4038600" cy="14001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Date Placeholder 9"/>
          <p:cNvSpPr>
            <a:spLocks noGrp="1"/>
          </p:cNvSpPr>
          <p:nvPr>
            <p:ph type="dt" sz="half" idx="10"/>
          </p:nvPr>
        </p:nvSpPr>
        <p:spPr/>
        <p:txBody>
          <a:bodyPr/>
          <a:lstStyle>
            <a:lvl1pPr>
              <a:defRPr/>
            </a:lvl1pPr>
          </a:lstStyle>
          <a:p>
            <a:pPr>
              <a:defRPr/>
            </a:pPr>
            <a:endParaRPr lang="en-US"/>
          </a:p>
        </p:txBody>
      </p:sp>
      <p:sp>
        <p:nvSpPr>
          <p:cNvPr id="7" name="Footer Placeholder 21"/>
          <p:cNvSpPr>
            <a:spLocks noGrp="1"/>
          </p:cNvSpPr>
          <p:nvPr>
            <p:ph type="ftr" sz="quarter" idx="11"/>
          </p:nvPr>
        </p:nvSpPr>
        <p:spPr/>
        <p:txBody>
          <a:bodyPr/>
          <a:lstStyle>
            <a:lvl1pPr>
              <a:defRPr/>
            </a:lvl1pPr>
          </a:lstStyle>
          <a:p>
            <a:pPr>
              <a:defRPr/>
            </a:pPr>
            <a:endParaRPr lang="en-US"/>
          </a:p>
        </p:txBody>
      </p:sp>
      <p:sp>
        <p:nvSpPr>
          <p:cNvPr id="8" name="Slide Number Placeholder 17"/>
          <p:cNvSpPr>
            <a:spLocks noGrp="1"/>
          </p:cNvSpPr>
          <p:nvPr>
            <p:ph type="sldNum" sz="quarter" idx="12"/>
          </p:nvPr>
        </p:nvSpPr>
        <p:spPr/>
        <p:txBody>
          <a:bodyPr/>
          <a:lstStyle>
            <a:lvl1pPr>
              <a:defRPr/>
            </a:lvl1pPr>
          </a:lstStyle>
          <a:p>
            <a:fld id="{FF9038F0-5E40-483E-96E7-10A7075F8B31}" type="slidenum">
              <a:rPr lang="en-US"/>
              <a:pPr/>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AndTx">
  <p:cSld name="Title, 2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571500"/>
            <a:ext cx="8229600" cy="857250"/>
          </a:xfrm>
        </p:spPr>
        <p:txBody>
          <a:bodyPr/>
          <a:lstStyle/>
          <a:p>
            <a:r>
              <a:rPr lang="en-US" smtClean="0"/>
              <a:t>Click to edit Master title style</a:t>
            </a:r>
            <a:endParaRPr lang="en-US"/>
          </a:p>
        </p:txBody>
      </p:sp>
      <p:sp>
        <p:nvSpPr>
          <p:cNvPr id="3" name="Content Placeholder 2"/>
          <p:cNvSpPr>
            <a:spLocks noGrp="1"/>
          </p:cNvSpPr>
          <p:nvPr>
            <p:ph sz="quarter" idx="1"/>
          </p:nvPr>
        </p:nvSpPr>
        <p:spPr>
          <a:xfrm>
            <a:off x="457200" y="1485900"/>
            <a:ext cx="4038600" cy="14001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57200" y="3000375"/>
            <a:ext cx="4038600" cy="14001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half" idx="3"/>
          </p:nvPr>
        </p:nvSpPr>
        <p:spPr>
          <a:xfrm>
            <a:off x="4648200" y="1485900"/>
            <a:ext cx="4038600" cy="291465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Date Placeholder 9"/>
          <p:cNvSpPr>
            <a:spLocks noGrp="1"/>
          </p:cNvSpPr>
          <p:nvPr>
            <p:ph type="dt" sz="half" idx="10"/>
          </p:nvPr>
        </p:nvSpPr>
        <p:spPr/>
        <p:txBody>
          <a:bodyPr/>
          <a:lstStyle>
            <a:lvl1pPr>
              <a:defRPr/>
            </a:lvl1pPr>
          </a:lstStyle>
          <a:p>
            <a:pPr>
              <a:defRPr/>
            </a:pPr>
            <a:endParaRPr lang="en-US"/>
          </a:p>
        </p:txBody>
      </p:sp>
      <p:sp>
        <p:nvSpPr>
          <p:cNvPr id="7" name="Footer Placeholder 21"/>
          <p:cNvSpPr>
            <a:spLocks noGrp="1"/>
          </p:cNvSpPr>
          <p:nvPr>
            <p:ph type="ftr" sz="quarter" idx="11"/>
          </p:nvPr>
        </p:nvSpPr>
        <p:spPr/>
        <p:txBody>
          <a:bodyPr/>
          <a:lstStyle>
            <a:lvl1pPr>
              <a:defRPr/>
            </a:lvl1pPr>
          </a:lstStyle>
          <a:p>
            <a:pPr>
              <a:defRPr/>
            </a:pPr>
            <a:endParaRPr lang="en-US"/>
          </a:p>
        </p:txBody>
      </p:sp>
      <p:sp>
        <p:nvSpPr>
          <p:cNvPr id="8" name="Slide Number Placeholder 17"/>
          <p:cNvSpPr>
            <a:spLocks noGrp="1"/>
          </p:cNvSpPr>
          <p:nvPr>
            <p:ph type="sldNum" sz="quarter" idx="12"/>
          </p:nvPr>
        </p:nvSpPr>
        <p:spPr/>
        <p:txBody>
          <a:bodyPr/>
          <a:lstStyle>
            <a:lvl1pPr>
              <a:defRPr/>
            </a:lvl1pPr>
          </a:lstStyle>
          <a:p>
            <a:fld id="{5379DEF2-F718-49BE-849C-D461FC273AB4}" type="slidenum">
              <a:rPr lang="en-US"/>
              <a:pPr/>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571500"/>
            <a:ext cx="8229600" cy="85725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485900"/>
            <a:ext cx="4038600" cy="291465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485900"/>
            <a:ext cx="4038600" cy="291465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9"/>
          <p:cNvSpPr>
            <a:spLocks noGrp="1"/>
          </p:cNvSpPr>
          <p:nvPr>
            <p:ph type="dt" sz="half" idx="10"/>
          </p:nvPr>
        </p:nvSpPr>
        <p:spPr/>
        <p:txBody>
          <a:bodyPr/>
          <a:lstStyle>
            <a:lvl1pPr>
              <a:defRPr/>
            </a:lvl1pPr>
          </a:lstStyle>
          <a:p>
            <a:pPr>
              <a:defRPr/>
            </a:pPr>
            <a:endParaRPr lang="en-US"/>
          </a:p>
        </p:txBody>
      </p:sp>
      <p:sp>
        <p:nvSpPr>
          <p:cNvPr id="6" name="Footer Placeholder 21"/>
          <p:cNvSpPr>
            <a:spLocks noGrp="1"/>
          </p:cNvSpPr>
          <p:nvPr>
            <p:ph type="ftr" sz="quarter" idx="11"/>
          </p:nvPr>
        </p:nvSpPr>
        <p:spPr/>
        <p:txBody>
          <a:bodyPr/>
          <a:lstStyle>
            <a:lvl1pPr>
              <a:defRPr/>
            </a:lvl1pPr>
          </a:lstStyle>
          <a:p>
            <a:pPr>
              <a:defRPr/>
            </a:pPr>
            <a:endParaRPr lang="en-US"/>
          </a:p>
        </p:txBody>
      </p:sp>
      <p:sp>
        <p:nvSpPr>
          <p:cNvPr id="7" name="Slide Number Placeholder 17"/>
          <p:cNvSpPr>
            <a:spLocks noGrp="1"/>
          </p:cNvSpPr>
          <p:nvPr>
            <p:ph type="sldNum" sz="quarter" idx="12"/>
          </p:nvPr>
        </p:nvSpPr>
        <p:spPr/>
        <p:txBody>
          <a:bodyPr/>
          <a:lstStyle>
            <a:lvl1pPr>
              <a:defRPr/>
            </a:lvl1pPr>
          </a:lstStyle>
          <a:p>
            <a:fld id="{2F85B493-9D6B-404E-AC22-036A27F07020}" type="slidenum">
              <a:rPr lang="en-US"/>
              <a:pPr/>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571500"/>
            <a:ext cx="8229600" cy="857250"/>
          </a:xfrm>
        </p:spPr>
        <p:txBody>
          <a:bodyPr/>
          <a:lstStyle/>
          <a:p>
            <a:r>
              <a:rPr lang="en-US" smtClean="0"/>
              <a:t>Click to edit Master title style</a:t>
            </a:r>
            <a:endParaRPr lang="en-US"/>
          </a:p>
        </p:txBody>
      </p:sp>
      <p:sp>
        <p:nvSpPr>
          <p:cNvPr id="3" name="Table Placeholder 2"/>
          <p:cNvSpPr>
            <a:spLocks noGrp="1"/>
          </p:cNvSpPr>
          <p:nvPr>
            <p:ph type="tbl" idx="1"/>
          </p:nvPr>
        </p:nvSpPr>
        <p:spPr>
          <a:xfrm>
            <a:off x="457200" y="1485900"/>
            <a:ext cx="8229600" cy="2914650"/>
          </a:xfrm>
        </p:spPr>
        <p:txBody>
          <a:bodyPr>
            <a:normAutofit/>
          </a:bodyPr>
          <a:lstStyle/>
          <a:p>
            <a:pPr lvl="0"/>
            <a:endParaRPr lang="en-US" noProof="0" smtClean="0"/>
          </a:p>
        </p:txBody>
      </p:sp>
      <p:sp>
        <p:nvSpPr>
          <p:cNvPr id="4" name="Date Placeholder 9"/>
          <p:cNvSpPr>
            <a:spLocks noGrp="1"/>
          </p:cNvSpPr>
          <p:nvPr>
            <p:ph type="dt" sz="half" idx="10"/>
          </p:nvPr>
        </p:nvSpPr>
        <p:spPr/>
        <p:txBody>
          <a:bodyPr/>
          <a:lstStyle>
            <a:lvl1pPr>
              <a:defRPr/>
            </a:lvl1pPr>
          </a:lstStyle>
          <a:p>
            <a:pPr>
              <a:defRPr/>
            </a:pPr>
            <a:endParaRPr lang="en-US"/>
          </a:p>
        </p:txBody>
      </p:sp>
      <p:sp>
        <p:nvSpPr>
          <p:cNvPr id="5" name="Footer Placeholder 21"/>
          <p:cNvSpPr>
            <a:spLocks noGrp="1"/>
          </p:cNvSpPr>
          <p:nvPr>
            <p:ph type="ftr" sz="quarter" idx="11"/>
          </p:nvPr>
        </p:nvSpPr>
        <p:spPr/>
        <p:txBody>
          <a:bodyPr/>
          <a:lstStyle>
            <a:lvl1pPr>
              <a:defRPr/>
            </a:lvl1pPr>
          </a:lstStyle>
          <a:p>
            <a:pPr>
              <a:defRPr/>
            </a:pPr>
            <a:endParaRPr lang="en-US"/>
          </a:p>
        </p:txBody>
      </p:sp>
      <p:sp>
        <p:nvSpPr>
          <p:cNvPr id="6" name="Slide Number Placeholder 17"/>
          <p:cNvSpPr>
            <a:spLocks noGrp="1"/>
          </p:cNvSpPr>
          <p:nvPr>
            <p:ph type="sldNum" sz="quarter" idx="12"/>
          </p:nvPr>
        </p:nvSpPr>
        <p:spPr/>
        <p:txBody>
          <a:bodyPr/>
          <a:lstStyle>
            <a:lvl1pPr>
              <a:defRPr/>
            </a:lvl1pPr>
          </a:lstStyle>
          <a:p>
            <a:fld id="{28CB2013-0539-45E8-AB6F-7B448946DB17}" type="slidenum">
              <a:rPr lang="en-US"/>
              <a:pPr/>
              <a:t>‹#›</a:t>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fourObj">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457200" y="571500"/>
            <a:ext cx="8229600" cy="857250"/>
          </a:xfrm>
        </p:spPr>
        <p:txBody>
          <a:bodyPr/>
          <a:lstStyle/>
          <a:p>
            <a:r>
              <a:rPr lang="en-US" smtClean="0"/>
              <a:t>Click to edit Master title style</a:t>
            </a:r>
            <a:endParaRPr lang="en-US"/>
          </a:p>
        </p:txBody>
      </p:sp>
      <p:sp>
        <p:nvSpPr>
          <p:cNvPr id="3" name="Content Placeholder 2"/>
          <p:cNvSpPr>
            <a:spLocks noGrp="1"/>
          </p:cNvSpPr>
          <p:nvPr>
            <p:ph sz="quarter" idx="1"/>
          </p:nvPr>
        </p:nvSpPr>
        <p:spPr>
          <a:xfrm>
            <a:off x="457200" y="1485900"/>
            <a:ext cx="4038600" cy="14001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1485900"/>
            <a:ext cx="4038600" cy="14001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57200" y="3000375"/>
            <a:ext cx="4038600" cy="14001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Content Placeholder 5"/>
          <p:cNvSpPr>
            <a:spLocks noGrp="1"/>
          </p:cNvSpPr>
          <p:nvPr>
            <p:ph sz="quarter" idx="4"/>
          </p:nvPr>
        </p:nvSpPr>
        <p:spPr>
          <a:xfrm>
            <a:off x="4648200" y="3000375"/>
            <a:ext cx="4038600" cy="14001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9"/>
          <p:cNvSpPr>
            <a:spLocks noGrp="1"/>
          </p:cNvSpPr>
          <p:nvPr>
            <p:ph type="dt" sz="half" idx="10"/>
          </p:nvPr>
        </p:nvSpPr>
        <p:spPr/>
        <p:txBody>
          <a:bodyPr/>
          <a:lstStyle>
            <a:lvl1pPr>
              <a:defRPr/>
            </a:lvl1pPr>
          </a:lstStyle>
          <a:p>
            <a:pPr>
              <a:defRPr/>
            </a:pPr>
            <a:endParaRPr lang="en-US"/>
          </a:p>
        </p:txBody>
      </p:sp>
      <p:sp>
        <p:nvSpPr>
          <p:cNvPr id="8" name="Footer Placeholder 21"/>
          <p:cNvSpPr>
            <a:spLocks noGrp="1"/>
          </p:cNvSpPr>
          <p:nvPr>
            <p:ph type="ftr" sz="quarter" idx="11"/>
          </p:nvPr>
        </p:nvSpPr>
        <p:spPr/>
        <p:txBody>
          <a:bodyPr/>
          <a:lstStyle>
            <a:lvl1pPr>
              <a:defRPr/>
            </a:lvl1pPr>
          </a:lstStyle>
          <a:p>
            <a:pPr>
              <a:defRPr/>
            </a:pPr>
            <a:endParaRPr lang="en-US"/>
          </a:p>
        </p:txBody>
      </p:sp>
      <p:sp>
        <p:nvSpPr>
          <p:cNvPr id="9" name="Slide Number Placeholder 17"/>
          <p:cNvSpPr>
            <a:spLocks noGrp="1"/>
          </p:cNvSpPr>
          <p:nvPr>
            <p:ph type="sldNum" sz="quarter" idx="12"/>
          </p:nvPr>
        </p:nvSpPr>
        <p:spPr/>
        <p:txBody>
          <a:bodyPr/>
          <a:lstStyle>
            <a:lvl1pPr>
              <a:defRPr/>
            </a:lvl1pPr>
          </a:lstStyle>
          <a:p>
            <a:fld id="{5E0458A6-FF30-4121-9876-0B79F018F631}" type="slidenum">
              <a:rPr lang="en-US"/>
              <a:pPr/>
              <a:t>‹#›</a:t>
            </a:fld>
            <a:endParaRPr 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AndTwoObj">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571500"/>
            <a:ext cx="8229600" cy="857250"/>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485900"/>
            <a:ext cx="4038600" cy="291465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1485900"/>
            <a:ext cx="4038600" cy="14001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648200" y="3000375"/>
            <a:ext cx="4038600" cy="14001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Date Placeholder 9"/>
          <p:cNvSpPr>
            <a:spLocks noGrp="1"/>
          </p:cNvSpPr>
          <p:nvPr>
            <p:ph type="dt" sz="half" idx="10"/>
          </p:nvPr>
        </p:nvSpPr>
        <p:spPr/>
        <p:txBody>
          <a:bodyPr/>
          <a:lstStyle>
            <a:lvl1pPr>
              <a:defRPr/>
            </a:lvl1pPr>
          </a:lstStyle>
          <a:p>
            <a:pPr>
              <a:defRPr/>
            </a:pPr>
            <a:endParaRPr lang="en-US"/>
          </a:p>
        </p:txBody>
      </p:sp>
      <p:sp>
        <p:nvSpPr>
          <p:cNvPr id="7" name="Footer Placeholder 21"/>
          <p:cNvSpPr>
            <a:spLocks noGrp="1"/>
          </p:cNvSpPr>
          <p:nvPr>
            <p:ph type="ftr" sz="quarter" idx="11"/>
          </p:nvPr>
        </p:nvSpPr>
        <p:spPr/>
        <p:txBody>
          <a:bodyPr/>
          <a:lstStyle>
            <a:lvl1pPr>
              <a:defRPr/>
            </a:lvl1pPr>
          </a:lstStyle>
          <a:p>
            <a:pPr>
              <a:defRPr/>
            </a:pPr>
            <a:endParaRPr lang="en-US"/>
          </a:p>
        </p:txBody>
      </p:sp>
      <p:sp>
        <p:nvSpPr>
          <p:cNvPr id="8" name="Slide Number Placeholder 17"/>
          <p:cNvSpPr>
            <a:spLocks noGrp="1"/>
          </p:cNvSpPr>
          <p:nvPr>
            <p:ph type="sldNum" sz="quarter" idx="12"/>
          </p:nvPr>
        </p:nvSpPr>
        <p:spPr/>
        <p:txBody>
          <a:bodyPr/>
          <a:lstStyle>
            <a:lvl1pPr>
              <a:defRPr/>
            </a:lvl1pPr>
          </a:lstStyle>
          <a:p>
            <a:fld id="{4AB84B67-BE3B-4FCA-A339-038D0C258B7C}" type="slidenum">
              <a:rPr lang="en-US"/>
              <a:pPr/>
              <a:t>‹#›</a:t>
            </a:fld>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xOverObj">
  <p:cSld name="Title and Text over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571500"/>
            <a:ext cx="8229600" cy="85725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485900"/>
            <a:ext cx="8229600" cy="14001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57200" y="3000375"/>
            <a:ext cx="8229600" cy="14001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9"/>
          <p:cNvSpPr>
            <a:spLocks noGrp="1"/>
          </p:cNvSpPr>
          <p:nvPr>
            <p:ph type="dt" sz="half" idx="10"/>
          </p:nvPr>
        </p:nvSpPr>
        <p:spPr/>
        <p:txBody>
          <a:bodyPr/>
          <a:lstStyle>
            <a:lvl1pPr>
              <a:defRPr/>
            </a:lvl1pPr>
          </a:lstStyle>
          <a:p>
            <a:pPr>
              <a:defRPr/>
            </a:pPr>
            <a:endParaRPr lang="en-US"/>
          </a:p>
        </p:txBody>
      </p:sp>
      <p:sp>
        <p:nvSpPr>
          <p:cNvPr id="6" name="Footer Placeholder 21"/>
          <p:cNvSpPr>
            <a:spLocks noGrp="1"/>
          </p:cNvSpPr>
          <p:nvPr>
            <p:ph type="ftr" sz="quarter" idx="11"/>
          </p:nvPr>
        </p:nvSpPr>
        <p:spPr/>
        <p:txBody>
          <a:bodyPr/>
          <a:lstStyle>
            <a:lvl1pPr>
              <a:defRPr/>
            </a:lvl1pPr>
          </a:lstStyle>
          <a:p>
            <a:pPr>
              <a:defRPr/>
            </a:pPr>
            <a:endParaRPr lang="en-US"/>
          </a:p>
        </p:txBody>
      </p:sp>
      <p:sp>
        <p:nvSpPr>
          <p:cNvPr id="7" name="Slide Number Placeholder 17"/>
          <p:cNvSpPr>
            <a:spLocks noGrp="1"/>
          </p:cNvSpPr>
          <p:nvPr>
            <p:ph type="sldNum" sz="quarter" idx="12"/>
          </p:nvPr>
        </p:nvSpPr>
        <p:spPr/>
        <p:txBody>
          <a:bodyPr/>
          <a:lstStyle>
            <a:lvl1pPr>
              <a:defRPr/>
            </a:lvl1pPr>
          </a:lstStyle>
          <a:p>
            <a:fld id="{171116DD-DAE3-4AFE-BD8E-FEC1BCC70830}" type="slidenum">
              <a:rPr lang="en-US"/>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20273AD4-B79B-4AEC-A7AB-9CD19EAEA649}" type="datetimeFigureOut">
              <a:rPr lang="en-GB" smtClean="0"/>
              <a:pPr/>
              <a:t>14/10/2015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55F7976-4FA2-4A6C-896D-A5D385FA752D}" type="slidenum">
              <a:rPr lang="en-GB" smtClean="0"/>
              <a:pPr/>
              <a:t>‹#›</a:t>
            </a:fld>
            <a:endParaRPr lang="en-GB"/>
          </a:p>
        </p:txBody>
      </p:sp>
    </p:spTree>
    <p:extLst>
      <p:ext uri="{BB962C8B-B14F-4D97-AF65-F5344CB8AC3E}">
        <p14:creationId xmlns="" xmlns:p14="http://schemas.microsoft.com/office/powerpoint/2010/main" val="8453897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375031"/>
            <a:ext cx="9144000" cy="4768469"/>
          </a:xfrm>
        </p:spPr>
        <p:txBody>
          <a:bodyPr/>
          <a:lstStyle>
            <a:lvl1pPr>
              <a:defRPr b="1" baseline="0"/>
            </a:lvl1pPr>
          </a:lstStyle>
          <a:p>
            <a:r>
              <a:rPr lang="en-US" dirty="0" smtClean="0"/>
              <a:t>Any Questions?</a:t>
            </a:r>
            <a:endParaRPr lang="en-GB" dirty="0"/>
          </a:p>
        </p:txBody>
      </p:sp>
      <p:sp>
        <p:nvSpPr>
          <p:cNvPr id="3" name="Date Placeholder 2"/>
          <p:cNvSpPr>
            <a:spLocks noGrp="1"/>
          </p:cNvSpPr>
          <p:nvPr>
            <p:ph type="dt" sz="half" idx="10"/>
          </p:nvPr>
        </p:nvSpPr>
        <p:spPr/>
        <p:txBody>
          <a:bodyPr/>
          <a:lstStyle/>
          <a:p>
            <a:fld id="{20273AD4-B79B-4AEC-A7AB-9CD19EAEA649}" type="datetimeFigureOut">
              <a:rPr lang="en-GB" smtClean="0"/>
              <a:pPr/>
              <a:t>14/10/2015</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355F7976-4FA2-4A6C-896D-A5D385FA752D}" type="slidenum">
              <a:rPr lang="en-GB" smtClean="0"/>
              <a:pPr/>
              <a:t>‹#›</a:t>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p:nvPr userDrawn="1"/>
        </p:nvSpPr>
        <p:spPr>
          <a:xfrm>
            <a:off x="-1" y="0"/>
            <a:ext cx="9144001" cy="375032"/>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7030A0"/>
              </a:solidFill>
            </a:endParaRPr>
          </a:p>
        </p:txBody>
      </p:sp>
      <p:pic>
        <p:nvPicPr>
          <p:cNvPr id="7" name="Picture 6" descr="soldier_buffer_bw250.png"/>
          <p:cNvPicPr>
            <a:picLocks noChangeAspect="1"/>
          </p:cNvPicPr>
          <p:nvPr userDrawn="1"/>
        </p:nvPicPr>
        <p:blipFill>
          <a:blip r:embed="rId2" cstate="print">
            <a:duotone>
              <a:prstClr val="black"/>
              <a:schemeClr val="accent4">
                <a:tint val="45000"/>
                <a:satMod val="400000"/>
              </a:schemeClr>
            </a:duotone>
          </a:blip>
          <a:stretch>
            <a:fillRect/>
          </a:stretch>
        </p:blipFill>
        <p:spPr>
          <a:xfrm flipH="1">
            <a:off x="6143636" y="-149128"/>
            <a:ext cx="2841656" cy="5096884"/>
          </a:xfrm>
          <a:prstGeom prst="rect">
            <a:avLst/>
          </a:prstGeom>
        </p:spPr>
      </p:pic>
      <p:sp>
        <p:nvSpPr>
          <p:cNvPr id="2" name="Title 1"/>
          <p:cNvSpPr>
            <a:spLocks noGrp="1"/>
          </p:cNvSpPr>
          <p:nvPr>
            <p:ph type="title"/>
          </p:nvPr>
        </p:nvSpPr>
        <p:spPr>
          <a:xfrm>
            <a:off x="722314" y="3305176"/>
            <a:ext cx="6992959" cy="1021556"/>
          </a:xfrm>
        </p:spPr>
        <p:txBody>
          <a:bodyPr anchor="t"/>
          <a:lstStyle>
            <a:lvl1pPr algn="l">
              <a:defRPr sz="4000" b="1" cap="all"/>
            </a:lvl1pPr>
          </a:lstStyle>
          <a:p>
            <a:r>
              <a:rPr lang="en-US" dirty="0" smtClean="0"/>
              <a:t>Click to edit Master title style</a:t>
            </a:r>
            <a:endParaRPr lang="en-GB" dirty="0"/>
          </a:p>
        </p:txBody>
      </p:sp>
      <p:sp>
        <p:nvSpPr>
          <p:cNvPr id="3" name="Text Placeholder 2"/>
          <p:cNvSpPr>
            <a:spLocks noGrp="1"/>
          </p:cNvSpPr>
          <p:nvPr>
            <p:ph type="body" idx="1"/>
          </p:nvPr>
        </p:nvSpPr>
        <p:spPr>
          <a:xfrm>
            <a:off x="722314" y="2180035"/>
            <a:ext cx="6992959"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0273AD4-B79B-4AEC-A7AB-9CD19EAEA649}" type="datetimeFigureOut">
              <a:rPr lang="en-GB" smtClean="0"/>
              <a:pPr/>
              <a:t>14/10/2015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55F7976-4FA2-4A6C-896D-A5D385FA752D}" type="slidenum">
              <a:rPr lang="en-GB" smtClean="0"/>
              <a:pPr/>
              <a:t>‹#›</a:t>
            </a:fld>
            <a:endParaRPr lang="en-GB"/>
          </a:p>
        </p:txBody>
      </p:sp>
    </p:spTree>
    <p:extLst>
      <p:ext uri="{BB962C8B-B14F-4D97-AF65-F5344CB8AC3E}">
        <p14:creationId xmlns="" xmlns:p14="http://schemas.microsoft.com/office/powerpoint/2010/main" val="3295465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p>
            <a:fld id="{20273AD4-B79B-4AEC-A7AB-9CD19EAEA649}" type="datetimeFigureOut">
              <a:rPr lang="en-GB" smtClean="0"/>
              <a:pPr/>
              <a:t>14/10/2015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55F7976-4FA2-4A6C-896D-A5D385FA752D}" type="slidenum">
              <a:rPr lang="en-GB" smtClean="0"/>
              <a:pPr/>
              <a:t>‹#›</a:t>
            </a:fld>
            <a:endParaRPr lang="en-GB"/>
          </a:p>
        </p:txBody>
      </p:sp>
    </p:spTree>
    <p:extLst>
      <p:ext uri="{BB962C8B-B14F-4D97-AF65-F5344CB8AC3E}">
        <p14:creationId xmlns="" xmlns:p14="http://schemas.microsoft.com/office/powerpoint/2010/main" val="35955737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GB"/>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4645028"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8"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p>
            <a:fld id="{20273AD4-B79B-4AEC-A7AB-9CD19EAEA649}" type="datetimeFigureOut">
              <a:rPr lang="en-GB" smtClean="0"/>
              <a:pPr/>
              <a:t>14/10/2015</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355F7976-4FA2-4A6C-896D-A5D385FA752D}" type="slidenum">
              <a:rPr lang="en-GB" smtClean="0"/>
              <a:pPr/>
              <a:t>‹#›</a:t>
            </a:fld>
            <a:endParaRPr lang="en-GB"/>
          </a:p>
        </p:txBody>
      </p:sp>
    </p:spTree>
    <p:extLst>
      <p:ext uri="{BB962C8B-B14F-4D97-AF65-F5344CB8AC3E}">
        <p14:creationId xmlns="" xmlns:p14="http://schemas.microsoft.com/office/powerpoint/2010/main" val="4343169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p>
            <a:fld id="{20273AD4-B79B-4AEC-A7AB-9CD19EAEA649}" type="datetimeFigureOut">
              <a:rPr lang="en-GB" smtClean="0"/>
              <a:pPr/>
              <a:t>14/10/2015</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355F7976-4FA2-4A6C-896D-A5D385FA752D}" type="slidenum">
              <a:rPr lang="en-GB" smtClean="0"/>
              <a:pPr/>
              <a:t>‹#›</a:t>
            </a:fld>
            <a:endParaRPr lang="en-GB"/>
          </a:p>
        </p:txBody>
      </p:sp>
    </p:spTree>
    <p:extLst>
      <p:ext uri="{BB962C8B-B14F-4D97-AF65-F5344CB8AC3E}">
        <p14:creationId xmlns="" xmlns:p14="http://schemas.microsoft.com/office/powerpoint/2010/main" val="18890069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0273AD4-B79B-4AEC-A7AB-9CD19EAEA649}" type="datetimeFigureOut">
              <a:rPr lang="en-GB" smtClean="0"/>
              <a:pPr/>
              <a:t>14/10/2015</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355F7976-4FA2-4A6C-896D-A5D385FA752D}" type="slidenum">
              <a:rPr lang="en-GB" smtClean="0"/>
              <a:pPr/>
              <a:t>‹#›</a:t>
            </a:fld>
            <a:endParaRPr lang="en-GB"/>
          </a:p>
        </p:txBody>
      </p:sp>
    </p:spTree>
    <p:extLst>
      <p:ext uri="{BB962C8B-B14F-4D97-AF65-F5344CB8AC3E}">
        <p14:creationId xmlns="" xmlns:p14="http://schemas.microsoft.com/office/powerpoint/2010/main" val="7216311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3" y="325054"/>
            <a:ext cx="3008313" cy="871538"/>
          </a:xfrm>
        </p:spPr>
        <p:txBody>
          <a:bodyPr anchor="b"/>
          <a:lstStyle>
            <a:lvl1pPr algn="l">
              <a:defRPr sz="2000" b="1"/>
            </a:lvl1pPr>
          </a:lstStyle>
          <a:p>
            <a:r>
              <a:rPr lang="en-US" smtClean="0"/>
              <a:t>Click to edit Master title style</a:t>
            </a:r>
            <a:endParaRPr lang="en-GB"/>
          </a:p>
        </p:txBody>
      </p:sp>
      <p:sp>
        <p:nvSpPr>
          <p:cNvPr id="3" name="Content Placeholder 2"/>
          <p:cNvSpPr>
            <a:spLocks noGrp="1"/>
          </p:cNvSpPr>
          <p:nvPr>
            <p:ph idx="1"/>
          </p:nvPr>
        </p:nvSpPr>
        <p:spPr>
          <a:xfrm>
            <a:off x="3575050" y="325056"/>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457203" y="1196593"/>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0273AD4-B79B-4AEC-A7AB-9CD19EAEA649}" type="datetimeFigureOut">
              <a:rPr lang="en-GB" smtClean="0"/>
              <a:pPr/>
              <a:t>14/10/2015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55F7976-4FA2-4A6C-896D-A5D385FA752D}" type="slidenum">
              <a:rPr lang="en-GB" smtClean="0"/>
              <a:pPr/>
              <a:t>‹#›</a:t>
            </a:fld>
            <a:endParaRPr lang="en-GB"/>
          </a:p>
        </p:txBody>
      </p:sp>
    </p:spTree>
    <p:extLst>
      <p:ext uri="{BB962C8B-B14F-4D97-AF65-F5344CB8AC3E}">
        <p14:creationId xmlns="" xmlns:p14="http://schemas.microsoft.com/office/powerpoint/2010/main" val="36411212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jpe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2.gi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4">
            <a:lumMod val="50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321459"/>
            <a:ext cx="8229600" cy="857250"/>
          </a:xfrm>
          <a:prstGeom prst="rect">
            <a:avLst/>
          </a:prstGeom>
        </p:spPr>
        <p:txBody>
          <a:bodyPr vert="horz" lIns="91440" tIns="45720" rIns="91440" bIns="45720" rtlCol="0" anchor="ctr">
            <a:normAutofit/>
          </a:bodyPr>
          <a:lstStyle/>
          <a:p>
            <a:r>
              <a:rPr lang="en-US" dirty="0" smtClean="0"/>
              <a:t>Click to edit Master title style</a:t>
            </a:r>
            <a:endParaRPr lang="en-GB" dirty="0"/>
          </a:p>
        </p:txBody>
      </p:sp>
      <p:sp>
        <p:nvSpPr>
          <p:cNvPr id="3" name="Text Placeholder 2"/>
          <p:cNvSpPr>
            <a:spLocks noGrp="1"/>
          </p:cNvSpPr>
          <p:nvPr>
            <p:ph type="body" idx="1"/>
          </p:nvPr>
        </p:nvSpPr>
        <p:spPr>
          <a:xfrm>
            <a:off x="457200" y="1285867"/>
            <a:ext cx="8229600" cy="339447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2"/>
          </p:nvPr>
        </p:nvSpPr>
        <p:spPr>
          <a:xfrm>
            <a:off x="457200" y="4767264"/>
            <a:ext cx="2133600" cy="273844"/>
          </a:xfrm>
          <a:prstGeom prst="rect">
            <a:avLst/>
          </a:prstGeom>
        </p:spPr>
        <p:txBody>
          <a:bodyPr vert="horz" lIns="91440" tIns="45720" rIns="91440" bIns="45720" rtlCol="0" anchor="ctr"/>
          <a:lstStyle>
            <a:lvl1pPr algn="l">
              <a:defRPr sz="1200">
                <a:solidFill>
                  <a:schemeClr val="tx1">
                    <a:tint val="75000"/>
                  </a:schemeClr>
                </a:solidFill>
                <a:latin typeface="Century Gothic" pitchFamily="34" charset="0"/>
              </a:defRPr>
            </a:lvl1pPr>
          </a:lstStyle>
          <a:p>
            <a:fld id="{20273AD4-B79B-4AEC-A7AB-9CD19EAEA649}" type="datetimeFigureOut">
              <a:rPr lang="en-GB" smtClean="0"/>
              <a:pPr/>
              <a:t>14/10/2015</a:t>
            </a:fld>
            <a:endParaRPr lang="en-GB"/>
          </a:p>
        </p:txBody>
      </p:sp>
      <p:sp>
        <p:nvSpPr>
          <p:cNvPr id="5" name="Footer Placeholder 4"/>
          <p:cNvSpPr>
            <a:spLocks noGrp="1"/>
          </p:cNvSpPr>
          <p:nvPr>
            <p:ph type="ftr" sz="quarter" idx="3"/>
          </p:nvPr>
        </p:nvSpPr>
        <p:spPr>
          <a:xfrm>
            <a:off x="3124200" y="4767264"/>
            <a:ext cx="2895600" cy="273844"/>
          </a:xfrm>
          <a:prstGeom prst="rect">
            <a:avLst/>
          </a:prstGeom>
        </p:spPr>
        <p:txBody>
          <a:bodyPr vert="horz" lIns="91440" tIns="45720" rIns="91440" bIns="45720" rtlCol="0" anchor="ctr"/>
          <a:lstStyle>
            <a:lvl1pPr algn="ctr">
              <a:defRPr sz="1200">
                <a:solidFill>
                  <a:schemeClr val="tx1">
                    <a:tint val="75000"/>
                  </a:schemeClr>
                </a:solidFill>
                <a:latin typeface="Century Gothic" pitchFamily="34" charset="0"/>
              </a:defRPr>
            </a:lvl1pPr>
          </a:lstStyle>
          <a:p>
            <a:endParaRPr lang="en-GB"/>
          </a:p>
        </p:txBody>
      </p:sp>
      <p:sp>
        <p:nvSpPr>
          <p:cNvPr id="6" name="Slide Number Placeholder 5"/>
          <p:cNvSpPr>
            <a:spLocks noGrp="1"/>
          </p:cNvSpPr>
          <p:nvPr>
            <p:ph type="sldNum" sz="quarter" idx="4"/>
          </p:nvPr>
        </p:nvSpPr>
        <p:spPr>
          <a:xfrm>
            <a:off x="6553200" y="4767264"/>
            <a:ext cx="2133600" cy="273844"/>
          </a:xfrm>
          <a:prstGeom prst="rect">
            <a:avLst/>
          </a:prstGeom>
        </p:spPr>
        <p:txBody>
          <a:bodyPr vert="horz" lIns="91440" tIns="45720" rIns="91440" bIns="45720" rtlCol="0" anchor="ctr"/>
          <a:lstStyle>
            <a:lvl1pPr algn="r">
              <a:defRPr sz="1200">
                <a:solidFill>
                  <a:schemeClr val="tx1">
                    <a:tint val="75000"/>
                  </a:schemeClr>
                </a:solidFill>
                <a:latin typeface="Century Gothic" pitchFamily="34" charset="0"/>
              </a:defRPr>
            </a:lvl1pPr>
          </a:lstStyle>
          <a:p>
            <a:fld id="{355F7976-4FA2-4A6C-896D-A5D385FA752D}" type="slidenum">
              <a:rPr lang="en-GB" smtClean="0"/>
              <a:pPr/>
              <a:t>‹#›</a:t>
            </a:fld>
            <a:endParaRPr lang="en-GB"/>
          </a:p>
        </p:txBody>
      </p:sp>
      <p:pic>
        <p:nvPicPr>
          <p:cNvPr id="7" name="Picture 8"/>
          <p:cNvPicPr>
            <a:picLocks noChangeAspect="1" noChangeArrowheads="1"/>
          </p:cNvPicPr>
          <p:nvPr userDrawn="1"/>
        </p:nvPicPr>
        <p:blipFill>
          <a:blip r:embed="rId21" cstate="print"/>
          <a:srcRect t="2951" b="79342"/>
          <a:stretch>
            <a:fillRect/>
          </a:stretch>
        </p:blipFill>
        <p:spPr bwMode="auto">
          <a:xfrm>
            <a:off x="-1" y="0"/>
            <a:ext cx="9144001" cy="375032"/>
          </a:xfrm>
          <a:prstGeom prst="rect">
            <a:avLst/>
          </a:prstGeom>
          <a:noFill/>
          <a:ln w="12700" cap="sq" cmpd="sng">
            <a:noFill/>
            <a:prstDash val="solid"/>
            <a:miter lim="800000"/>
            <a:headEnd type="none" w="sm" len="sm"/>
            <a:tailEnd type="none" w="sm" len="sm"/>
          </a:ln>
        </p:spPr>
      </p:pic>
      <p:pic>
        <p:nvPicPr>
          <p:cNvPr id="8" name="Picture 7" descr="test_logo_i50.gif"/>
          <p:cNvPicPr>
            <a:picLocks noChangeAspect="1"/>
          </p:cNvPicPr>
          <p:nvPr userDrawn="1"/>
        </p:nvPicPr>
        <p:blipFill>
          <a:blip r:embed="rId22" cstate="print"/>
          <a:stretch>
            <a:fillRect/>
          </a:stretch>
        </p:blipFill>
        <p:spPr>
          <a:xfrm>
            <a:off x="129986" y="107139"/>
            <a:ext cx="870115" cy="160736"/>
          </a:xfrm>
          <a:prstGeom prst="rect">
            <a:avLst/>
          </a:prstGeom>
        </p:spPr>
      </p:pic>
    </p:spTree>
    <p:extLst>
      <p:ext uri="{BB962C8B-B14F-4D97-AF65-F5344CB8AC3E}">
        <p14:creationId xmlns="" xmlns:p14="http://schemas.microsoft.com/office/powerpoint/2010/main" val="84809172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1" r:id="rId13"/>
    <p:sldLayoutId id="2147483662" r:id="rId14"/>
    <p:sldLayoutId id="2147483663" r:id="rId15"/>
    <p:sldLayoutId id="2147483664" r:id="rId16"/>
    <p:sldLayoutId id="2147483665" r:id="rId17"/>
    <p:sldLayoutId id="2147483666" r:id="rId18"/>
    <p:sldLayoutId id="2147483667" r:id="rId19"/>
  </p:sldLayoutIdLst>
  <p:txStyles>
    <p:titleStyle>
      <a:lvl1pPr algn="ctr" defTabSz="914400" rtl="0" eaLnBrk="1" latinLnBrk="0" hangingPunct="1">
        <a:spcBef>
          <a:spcPct val="0"/>
        </a:spcBef>
        <a:buNone/>
        <a:defRPr sz="4400" kern="1200">
          <a:solidFill>
            <a:schemeClr val="bg1"/>
          </a:solidFill>
          <a:latin typeface="Century Gothic" pitchFamily="34"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bg1"/>
          </a:solidFill>
          <a:latin typeface="Century Gothic" pitchFamily="34"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bg1"/>
          </a:solidFill>
          <a:latin typeface="Century Gothic" pitchFamily="34"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bg1"/>
          </a:solidFill>
          <a:latin typeface="Century Gothic" pitchFamily="34"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bg1"/>
          </a:solidFill>
          <a:latin typeface="Century Gothic" pitchFamily="34"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bg1"/>
          </a:solidFill>
          <a:latin typeface="Century Gothic" pitchFamily="34"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13.xml"/><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18.jpe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38.xml"/><Relationship Id="rId1" Type="http://schemas.openxmlformats.org/officeDocument/2006/relationships/slideLayout" Target="../slideLayouts/slideLayout13.xml"/><Relationship Id="rId4" Type="http://schemas.openxmlformats.org/officeDocument/2006/relationships/image" Target="../media/image18.jpe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0.xml"/><Relationship Id="rId1" Type="http://schemas.openxmlformats.org/officeDocument/2006/relationships/slideLayout" Target="../slideLayouts/slideLayout17.xml"/><Relationship Id="rId6" Type="http://schemas.openxmlformats.org/officeDocument/2006/relationships/image" Target="../media/image23.jpeg"/><Relationship Id="rId5" Type="http://schemas.openxmlformats.org/officeDocument/2006/relationships/image" Target="../media/image22.png"/><Relationship Id="rId4" Type="http://schemas.openxmlformats.org/officeDocument/2006/relationships/image" Target="../media/image21.jpe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44.xml"/><Relationship Id="rId1" Type="http://schemas.openxmlformats.org/officeDocument/2006/relationships/slideLayout" Target="../slideLayouts/slideLayout13.xml"/><Relationship Id="rId4" Type="http://schemas.openxmlformats.org/officeDocument/2006/relationships/image" Target="../media/image26.jpe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51.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png"/><Relationship Id="rId7" Type="http://schemas.openxmlformats.org/officeDocument/2006/relationships/image" Target="../media/image34.jpeg"/><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52.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png"/><Relationship Id="rId7" Type="http://schemas.openxmlformats.org/officeDocument/2006/relationships/image" Target="../media/image34.jpeg"/><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53.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52.xml"/><Relationship Id="rId1" Type="http://schemas.openxmlformats.org/officeDocument/2006/relationships/slideLayout" Target="../slideLayouts/slideLayout15.xml"/></Relationships>
</file>

<file path=ppt/slides/_rels/slide54.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4.xml"/><Relationship Id="rId1" Type="http://schemas.openxmlformats.org/officeDocument/2006/relationships/slideLayout" Target="../slideLayouts/slideLayout5.xml"/><Relationship Id="rId4" Type="http://schemas.openxmlformats.org/officeDocument/2006/relationships/image" Target="../media/image39.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57.xml"/><Relationship Id="rId1" Type="http://schemas.openxmlformats.org/officeDocument/2006/relationships/slideLayout" Target="../slideLayouts/slideLayout18.xml"/><Relationship Id="rId5" Type="http://schemas.openxmlformats.org/officeDocument/2006/relationships/image" Target="../media/image42.jpeg"/><Relationship Id="rId4" Type="http://schemas.openxmlformats.org/officeDocument/2006/relationships/image" Target="../media/image40.png"/></Relationships>
</file>

<file path=ppt/slides/_rels/slide59.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58.xml"/><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6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63.xml"/><Relationship Id="rId1" Type="http://schemas.openxmlformats.org/officeDocument/2006/relationships/slideLayout" Target="../slideLayouts/slideLayout5.xml"/><Relationship Id="rId4" Type="http://schemas.openxmlformats.org/officeDocument/2006/relationships/image" Target="../media/image46.jpeg"/></Relationships>
</file>

<file path=ppt/slides/_rels/slide65.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65.xml"/><Relationship Id="rId1" Type="http://schemas.openxmlformats.org/officeDocument/2006/relationships/slideLayout" Target="../slideLayouts/slideLayout5.xml"/><Relationship Id="rId4" Type="http://schemas.openxmlformats.org/officeDocument/2006/relationships/image" Target="../media/image49.jpeg"/></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3.xml"/><Relationship Id="rId4" Type="http://schemas.openxmlformats.org/officeDocument/2006/relationships/image" Target="../media/image10.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4.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7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5.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30.png"/><Relationship Id="rId7" Type="http://schemas.openxmlformats.org/officeDocument/2006/relationships/image" Target="../media/image52.png"/><Relationship Id="rId2" Type="http://schemas.openxmlformats.org/officeDocument/2006/relationships/notesSlide" Target="../notesSlides/notesSlide85.xml"/><Relationship Id="rId1" Type="http://schemas.openxmlformats.org/officeDocument/2006/relationships/slideLayout" Target="../slideLayouts/slideLayout2.xml"/><Relationship Id="rId6" Type="http://schemas.openxmlformats.org/officeDocument/2006/relationships/image" Target="../media/image33.png"/><Relationship Id="rId11" Type="http://schemas.openxmlformats.org/officeDocument/2006/relationships/image" Target="../media/image56.png"/><Relationship Id="rId5" Type="http://schemas.openxmlformats.org/officeDocument/2006/relationships/image" Target="../media/image32.png"/><Relationship Id="rId10" Type="http://schemas.openxmlformats.org/officeDocument/2006/relationships/image" Target="../media/image55.png"/><Relationship Id="rId4" Type="http://schemas.openxmlformats.org/officeDocument/2006/relationships/image" Target="../media/image31.png"/><Relationship Id="rId9" Type="http://schemas.openxmlformats.org/officeDocument/2006/relationships/image" Target="../media/image54.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9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58.png"/><Relationship Id="rId2" Type="http://schemas.openxmlformats.org/officeDocument/2006/relationships/notesSlide" Target="../notesSlides/notesSlide86.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ctrTitle"/>
          </p:nvPr>
        </p:nvSpPr>
        <p:spPr>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fontAlgn="auto" hangingPunct="1">
              <a:spcAft>
                <a:spcPts val="0"/>
              </a:spcAft>
              <a:defRPr/>
            </a:pPr>
            <a:r>
              <a:rPr lang="en-US" sz="3200" dirty="0" smtClean="0"/>
              <a:t>Modifying Pictures Using Loops</a:t>
            </a:r>
          </a:p>
        </p:txBody>
      </p:sp>
      <p:sp>
        <p:nvSpPr>
          <p:cNvPr id="15362" name="Rectangle 3"/>
          <p:cNvSpPr>
            <a:spLocks noGrp="1" noChangeArrowheads="1"/>
          </p:cNvSpPr>
          <p:nvPr>
            <p:ph type="subTitle" idx="1"/>
          </p:nvPr>
        </p:nvSpPr>
        <p:spPr/>
        <p:txBody>
          <a:bodyPr/>
          <a:lstStyle/>
          <a:p>
            <a:pPr marR="0" eaLnBrk="1" hangingPunct="1"/>
            <a:r>
              <a:rPr lang="en-US" dirty="0" smtClean="0"/>
              <a:t>COMP120: Creative Computing</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2"/>
          <p:cNvSpPr>
            <a:spLocks noGrp="1" noChangeArrowheads="1"/>
          </p:cNvSpPr>
          <p:nvPr>
            <p:ph type="title"/>
          </p:nvPr>
        </p:nvSpPr>
        <p:spPr/>
        <p:txBody>
          <a:bodyPr/>
          <a:lstStyle/>
          <a:p>
            <a:pPr eaLnBrk="1" hangingPunct="1"/>
            <a:r>
              <a:rPr lang="en-US" smtClean="0"/>
              <a:t>Encoding RGB</a:t>
            </a:r>
          </a:p>
        </p:txBody>
      </p:sp>
      <p:sp>
        <p:nvSpPr>
          <p:cNvPr id="39938" name="Rectangle 3"/>
          <p:cNvSpPr>
            <a:spLocks noGrp="1" noChangeArrowheads="1"/>
          </p:cNvSpPr>
          <p:nvPr>
            <p:ph type="body" sz="half" idx="1"/>
          </p:nvPr>
        </p:nvSpPr>
        <p:spPr/>
        <p:txBody>
          <a:bodyPr>
            <a:normAutofit lnSpcReduction="10000"/>
          </a:bodyPr>
          <a:lstStyle/>
          <a:p>
            <a:pPr eaLnBrk="1" hangingPunct="1">
              <a:lnSpc>
                <a:spcPct val="90000"/>
              </a:lnSpc>
            </a:pPr>
            <a:r>
              <a:rPr lang="en-US" sz="2200" smtClean="0"/>
              <a:t>Each component color (red, green, and blue) is encoded as a single byte</a:t>
            </a:r>
          </a:p>
          <a:p>
            <a:pPr eaLnBrk="1" hangingPunct="1">
              <a:lnSpc>
                <a:spcPct val="90000"/>
              </a:lnSpc>
            </a:pPr>
            <a:r>
              <a:rPr lang="en-US" sz="2200" smtClean="0"/>
              <a:t>Colors go from (0,0,0) to (255,255,255)</a:t>
            </a:r>
          </a:p>
          <a:p>
            <a:pPr lvl="1" eaLnBrk="1" hangingPunct="1">
              <a:lnSpc>
                <a:spcPct val="90000"/>
              </a:lnSpc>
            </a:pPr>
            <a:r>
              <a:rPr lang="en-US" sz="1600" smtClean="0"/>
              <a:t>If all three components are the same, the color is in greyscale</a:t>
            </a:r>
          </a:p>
          <a:p>
            <a:pPr lvl="2" eaLnBrk="1" hangingPunct="1">
              <a:lnSpc>
                <a:spcPct val="90000"/>
              </a:lnSpc>
            </a:pPr>
            <a:r>
              <a:rPr lang="en-US" sz="1800" smtClean="0"/>
              <a:t>(200,200,200) at (3,1)</a:t>
            </a:r>
          </a:p>
          <a:p>
            <a:pPr lvl="1" eaLnBrk="1" hangingPunct="1">
              <a:lnSpc>
                <a:spcPct val="90000"/>
              </a:lnSpc>
            </a:pPr>
            <a:r>
              <a:rPr lang="en-US" sz="1600" smtClean="0"/>
              <a:t>(0,0,0) (at position (3,0) in example) is black</a:t>
            </a:r>
          </a:p>
          <a:p>
            <a:pPr lvl="1" eaLnBrk="1" hangingPunct="1">
              <a:lnSpc>
                <a:spcPct val="90000"/>
              </a:lnSpc>
            </a:pPr>
            <a:r>
              <a:rPr lang="en-US" sz="1600" smtClean="0"/>
              <a:t>(255,255,255) is white</a:t>
            </a:r>
          </a:p>
        </p:txBody>
      </p:sp>
      <p:pic>
        <p:nvPicPr>
          <p:cNvPr id="39939" name="Picture 16"/>
          <p:cNvPicPr>
            <a:picLocks noChangeAspect="1" noChangeArrowheads="1"/>
          </p:cNvPicPr>
          <p:nvPr/>
        </p:nvPicPr>
        <p:blipFill>
          <a:blip r:embed="rId3"/>
          <a:srcRect/>
          <a:stretch>
            <a:fillRect/>
          </a:stretch>
        </p:blipFill>
        <p:spPr bwMode="auto">
          <a:xfrm>
            <a:off x="4419600" y="1657351"/>
            <a:ext cx="4724400" cy="195500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normAutofit fontScale="90000"/>
          </a:bodyPr>
          <a:lstStyle/>
          <a:p>
            <a:pPr eaLnBrk="1" fontAlgn="auto" hangingPunct="1">
              <a:spcAft>
                <a:spcPts val="0"/>
              </a:spcAft>
              <a:defRPr/>
            </a:pPr>
            <a:r>
              <a:rPr lang="en-US" dirty="0" smtClean="0">
                <a:ea typeface="+mj-ea"/>
                <a:cs typeface="+mj-cs"/>
              </a:rPr>
              <a:t>How much is </a:t>
            </a:r>
            <a:r>
              <a:rPr lang="en-US" dirty="0" err="1" smtClean="0">
                <a:ea typeface="+mj-ea"/>
                <a:cs typeface="+mj-cs"/>
              </a:rPr>
              <a:t>encodde</a:t>
            </a:r>
            <a:r>
              <a:rPr lang="en-US" dirty="0" smtClean="0">
                <a:ea typeface="+mj-ea"/>
                <a:cs typeface="+mj-cs"/>
              </a:rPr>
              <a:t> in 8 bits?</a:t>
            </a:r>
          </a:p>
        </p:txBody>
      </p:sp>
      <p:sp>
        <p:nvSpPr>
          <p:cNvPr id="41986" name="Rectangle 3"/>
          <p:cNvSpPr>
            <a:spLocks noGrp="1" noChangeArrowheads="1"/>
          </p:cNvSpPr>
          <p:nvPr>
            <p:ph idx="1"/>
          </p:nvPr>
        </p:nvSpPr>
        <p:spPr/>
        <p:txBody>
          <a:bodyPr>
            <a:normAutofit fontScale="92500" lnSpcReduction="20000"/>
          </a:bodyPr>
          <a:lstStyle/>
          <a:p>
            <a:pPr eaLnBrk="1" hangingPunct="1">
              <a:lnSpc>
                <a:spcPct val="90000"/>
              </a:lnSpc>
            </a:pPr>
            <a:r>
              <a:rPr lang="en-US" smtClean="0"/>
              <a:t>Let</a:t>
            </a:r>
            <a:r>
              <a:rPr lang="fr-FR" altLang="ja-JP" smtClean="0"/>
              <a:t>'</a:t>
            </a:r>
            <a:r>
              <a:rPr lang="en-US" altLang="ja-JP" smtClean="0"/>
              <a:t>s walk it through.</a:t>
            </a:r>
          </a:p>
          <a:p>
            <a:pPr lvl="1" eaLnBrk="1" hangingPunct="1">
              <a:lnSpc>
                <a:spcPct val="90000"/>
              </a:lnSpc>
            </a:pPr>
            <a:r>
              <a:rPr lang="en-US" sz="1800" smtClean="0"/>
              <a:t>If we have one bit, we can represent two patterns: </a:t>
            </a:r>
            <a:br>
              <a:rPr lang="en-US" sz="1800" smtClean="0"/>
            </a:br>
            <a:r>
              <a:rPr lang="en-US" sz="1800" smtClean="0"/>
              <a:t>0 and 1.</a:t>
            </a:r>
          </a:p>
          <a:p>
            <a:pPr lvl="1" eaLnBrk="1" hangingPunct="1">
              <a:lnSpc>
                <a:spcPct val="90000"/>
              </a:lnSpc>
            </a:pPr>
            <a:r>
              <a:rPr lang="en-US" sz="1800" smtClean="0"/>
              <a:t>If we have two bits, we can represent four patterns: </a:t>
            </a:r>
            <a:br>
              <a:rPr lang="en-US" sz="1800" smtClean="0"/>
            </a:br>
            <a:r>
              <a:rPr lang="en-US" sz="1800" smtClean="0"/>
              <a:t>00, 01, 10, and 11.</a:t>
            </a:r>
          </a:p>
          <a:p>
            <a:pPr lvl="1" eaLnBrk="1" hangingPunct="1">
              <a:lnSpc>
                <a:spcPct val="90000"/>
              </a:lnSpc>
            </a:pPr>
            <a:r>
              <a:rPr lang="en-US" sz="1800" smtClean="0"/>
              <a:t>If we have three bits, we can represent eight patterns: 000, 001, 010, 011, 100, 101, 110, 111</a:t>
            </a:r>
          </a:p>
          <a:p>
            <a:pPr eaLnBrk="1" hangingPunct="1">
              <a:lnSpc>
                <a:spcPct val="90000"/>
              </a:lnSpc>
            </a:pPr>
            <a:r>
              <a:rPr lang="en-US" smtClean="0"/>
              <a:t>General rule: In </a:t>
            </a:r>
            <a:r>
              <a:rPr lang="en-US" i="1" smtClean="0"/>
              <a:t>n</a:t>
            </a:r>
            <a:r>
              <a:rPr lang="en-US" smtClean="0"/>
              <a:t> bits, we can have 2</a:t>
            </a:r>
            <a:r>
              <a:rPr lang="en-US" i="1" baseline="30000" smtClean="0"/>
              <a:t>n</a:t>
            </a:r>
            <a:r>
              <a:rPr lang="en-US" smtClean="0"/>
              <a:t> patterns</a:t>
            </a:r>
          </a:p>
          <a:p>
            <a:pPr lvl="1" eaLnBrk="1" hangingPunct="1">
              <a:lnSpc>
                <a:spcPct val="90000"/>
              </a:lnSpc>
            </a:pPr>
            <a:r>
              <a:rPr lang="en-US" sz="1800" smtClean="0"/>
              <a:t>In 8 bits, we can have 2</a:t>
            </a:r>
            <a:r>
              <a:rPr lang="en-US" sz="1800" baseline="30000" smtClean="0"/>
              <a:t>8</a:t>
            </a:r>
            <a:r>
              <a:rPr lang="en-US" sz="1800" smtClean="0"/>
              <a:t> patterns, or 256</a:t>
            </a:r>
          </a:p>
          <a:p>
            <a:pPr lvl="1" eaLnBrk="1" hangingPunct="1">
              <a:lnSpc>
                <a:spcPct val="90000"/>
              </a:lnSpc>
            </a:pPr>
            <a:r>
              <a:rPr lang="en-US" sz="1800" smtClean="0"/>
              <a:t>If we make one pattern 0, then the highest value we can represent is 2</a:t>
            </a:r>
            <a:r>
              <a:rPr lang="en-US" sz="1800" baseline="30000" smtClean="0"/>
              <a:t>8</a:t>
            </a:r>
            <a:r>
              <a:rPr lang="en-US" sz="1800" smtClean="0"/>
              <a:t>-1, or 255</a:t>
            </a:r>
            <a:endParaRPr lang="en-US" sz="1800" baseline="30000" smtClean="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2"/>
          <p:cNvSpPr>
            <a:spLocks noGrp="1" noChangeArrowheads="1"/>
          </p:cNvSpPr>
          <p:nvPr>
            <p:ph type="title"/>
          </p:nvPr>
        </p:nvSpPr>
        <p:spPr/>
        <p:txBody>
          <a:bodyPr/>
          <a:lstStyle/>
          <a:p>
            <a:pPr eaLnBrk="1" hangingPunct="1"/>
            <a:r>
              <a:rPr lang="en-US" smtClean="0"/>
              <a:t>Is that enough?</a:t>
            </a:r>
          </a:p>
        </p:txBody>
      </p:sp>
      <p:sp>
        <p:nvSpPr>
          <p:cNvPr id="44034" name="Rectangle 3"/>
          <p:cNvSpPr>
            <a:spLocks noGrp="1" noChangeArrowheads="1"/>
          </p:cNvSpPr>
          <p:nvPr>
            <p:ph idx="1"/>
          </p:nvPr>
        </p:nvSpPr>
        <p:spPr/>
        <p:txBody>
          <a:bodyPr>
            <a:normAutofit fontScale="85000" lnSpcReduction="20000"/>
          </a:bodyPr>
          <a:lstStyle/>
          <a:p>
            <a:pPr eaLnBrk="1" hangingPunct="1">
              <a:lnSpc>
                <a:spcPct val="90000"/>
              </a:lnSpc>
            </a:pPr>
            <a:r>
              <a:rPr lang="en-US" smtClean="0"/>
              <a:t>We</a:t>
            </a:r>
            <a:r>
              <a:rPr lang="fr-FR" altLang="ja-JP" smtClean="0"/>
              <a:t>'</a:t>
            </a:r>
            <a:r>
              <a:rPr lang="en-US" altLang="ja-JP" smtClean="0"/>
              <a:t>re representing color in 24 (3 * 8) bits.</a:t>
            </a:r>
          </a:p>
          <a:p>
            <a:pPr lvl="1" eaLnBrk="1" hangingPunct="1">
              <a:lnSpc>
                <a:spcPct val="90000"/>
              </a:lnSpc>
            </a:pPr>
            <a:r>
              <a:rPr lang="en-US" smtClean="0"/>
              <a:t>That</a:t>
            </a:r>
            <a:r>
              <a:rPr lang="fr-FR" altLang="ja-JP" smtClean="0"/>
              <a:t>'</a:t>
            </a:r>
            <a:r>
              <a:rPr lang="en-US" altLang="ja-JP" smtClean="0"/>
              <a:t>s 16,777,216 (2</a:t>
            </a:r>
            <a:r>
              <a:rPr lang="en-US" altLang="ja-JP" baseline="30000" smtClean="0"/>
              <a:t>24</a:t>
            </a:r>
            <a:r>
              <a:rPr lang="en-US" altLang="ja-JP" smtClean="0"/>
              <a:t>) possible colors</a:t>
            </a:r>
          </a:p>
          <a:p>
            <a:pPr lvl="1" eaLnBrk="1" hangingPunct="1">
              <a:lnSpc>
                <a:spcPct val="90000"/>
              </a:lnSpc>
            </a:pPr>
            <a:r>
              <a:rPr lang="en-US" smtClean="0"/>
              <a:t>Our eye can discern millions of colors, so it</a:t>
            </a:r>
            <a:r>
              <a:rPr lang="fr-FR" altLang="ja-JP" smtClean="0"/>
              <a:t>'</a:t>
            </a:r>
            <a:r>
              <a:rPr lang="en-US" altLang="ja-JP" smtClean="0"/>
              <a:t>s probably pretty close</a:t>
            </a:r>
          </a:p>
          <a:p>
            <a:pPr lvl="1" eaLnBrk="1" hangingPunct="1">
              <a:lnSpc>
                <a:spcPct val="90000"/>
              </a:lnSpc>
            </a:pPr>
            <a:r>
              <a:rPr lang="en-US" smtClean="0"/>
              <a:t>But the real limitation is the physical devices: We don</a:t>
            </a:r>
            <a:r>
              <a:rPr lang="fr-FR" altLang="ja-JP" smtClean="0"/>
              <a:t>'</a:t>
            </a:r>
            <a:r>
              <a:rPr lang="en-US" altLang="ja-JP" smtClean="0"/>
              <a:t>t get 16 million colors out of a monitor</a:t>
            </a:r>
          </a:p>
          <a:p>
            <a:pPr eaLnBrk="1" hangingPunct="1">
              <a:lnSpc>
                <a:spcPct val="90000"/>
              </a:lnSpc>
            </a:pPr>
            <a:r>
              <a:rPr lang="en-US" smtClean="0"/>
              <a:t>Some graphics systems support 32 bits per pixel</a:t>
            </a:r>
          </a:p>
          <a:p>
            <a:pPr lvl="1" eaLnBrk="1" hangingPunct="1">
              <a:lnSpc>
                <a:spcPct val="90000"/>
              </a:lnSpc>
            </a:pPr>
            <a:r>
              <a:rPr lang="en-US" smtClean="0"/>
              <a:t>May be more pixels for color, or an additional 8 bits to represent 256 levels of </a:t>
            </a:r>
            <a:r>
              <a:rPr lang="en-US" i="1" smtClean="0"/>
              <a:t>translucence</a:t>
            </a:r>
            <a:endParaRPr lang="en-US" smtClean="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Rectangle 2"/>
          <p:cNvSpPr>
            <a:spLocks noGrp="1" noChangeArrowheads="1"/>
          </p:cNvSpPr>
          <p:nvPr>
            <p:ph type="title"/>
          </p:nvPr>
        </p:nvSpPr>
        <p:spPr/>
        <p:txBody>
          <a:bodyPr/>
          <a:lstStyle/>
          <a:p>
            <a:pPr eaLnBrk="1" hangingPunct="1"/>
            <a:r>
              <a:rPr lang="en-US" smtClean="0"/>
              <a:t>Size of images</a:t>
            </a:r>
          </a:p>
        </p:txBody>
      </p:sp>
      <p:graphicFrame>
        <p:nvGraphicFramePr>
          <p:cNvPr id="59417" name="Group 25"/>
          <p:cNvGraphicFramePr>
            <a:graphicFrameLocks noGrp="1"/>
          </p:cNvGraphicFramePr>
          <p:nvPr>
            <p:ph type="tbl" idx="1"/>
          </p:nvPr>
        </p:nvGraphicFramePr>
        <p:xfrm>
          <a:off x="457200" y="1485900"/>
          <a:ext cx="8229600" cy="2914650"/>
        </p:xfrm>
        <a:graphic>
          <a:graphicData uri="http://schemas.openxmlformats.org/drawingml/2006/table">
            <a:tbl>
              <a:tblPr/>
              <a:tblGrid>
                <a:gridCol w="2057400"/>
                <a:gridCol w="2057400"/>
                <a:gridCol w="2057400"/>
                <a:gridCol w="2057400"/>
              </a:tblGrid>
              <a:tr h="971550">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endParaRPr kumimoji="0" lang="en-US" sz="2000" b="0" i="0" u="none" strike="noStrike" cap="none" normalizeH="0" baseline="0" dirty="0" smtClean="0">
                        <a:ln>
                          <a:noFill/>
                        </a:ln>
                        <a:solidFill>
                          <a:schemeClr val="bg1"/>
                        </a:solidFill>
                        <a:effectLst/>
                        <a:latin typeface="Times New Roman" pitchFamily="18" charset="0"/>
                      </a:endParaRP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1" i="0" u="none" strike="noStrike" cap="none" normalizeH="0" baseline="0" dirty="0" smtClean="0">
                          <a:ln>
                            <a:noFill/>
                          </a:ln>
                          <a:solidFill>
                            <a:schemeClr val="bg1"/>
                          </a:solidFill>
                          <a:effectLst/>
                          <a:latin typeface="Times New Roman" pitchFamily="18" charset="0"/>
                        </a:rPr>
                        <a:t>320 x 240</a:t>
                      </a:r>
                      <a:br>
                        <a:rPr kumimoji="0" lang="en-US" sz="2000" b="1" i="0" u="none" strike="noStrike" cap="none" normalizeH="0" baseline="0" dirty="0" smtClean="0">
                          <a:ln>
                            <a:noFill/>
                          </a:ln>
                          <a:solidFill>
                            <a:schemeClr val="bg1"/>
                          </a:solidFill>
                          <a:effectLst/>
                          <a:latin typeface="Times New Roman" pitchFamily="18" charset="0"/>
                        </a:rPr>
                      </a:br>
                      <a:r>
                        <a:rPr kumimoji="0" lang="en-US" sz="2000" b="1" i="0" u="none" strike="noStrike" cap="none" normalizeH="0" baseline="0" dirty="0" smtClean="0">
                          <a:ln>
                            <a:noFill/>
                          </a:ln>
                          <a:solidFill>
                            <a:schemeClr val="bg1"/>
                          </a:solidFill>
                          <a:effectLst/>
                          <a:latin typeface="Times New Roman" pitchFamily="18" charset="0"/>
                        </a:rPr>
                        <a:t>image</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1" i="0" u="none" strike="noStrike" cap="none" normalizeH="0" baseline="0" smtClean="0">
                          <a:ln>
                            <a:noFill/>
                          </a:ln>
                          <a:solidFill>
                            <a:schemeClr val="bg1"/>
                          </a:solidFill>
                          <a:effectLst/>
                          <a:latin typeface="Times New Roman" pitchFamily="18" charset="0"/>
                        </a:rPr>
                        <a:t>640 x 480</a:t>
                      </a:r>
                      <a:br>
                        <a:rPr kumimoji="0" lang="en-US" sz="2000" b="1" i="0" u="none" strike="noStrike" cap="none" normalizeH="0" baseline="0" smtClean="0">
                          <a:ln>
                            <a:noFill/>
                          </a:ln>
                          <a:solidFill>
                            <a:schemeClr val="bg1"/>
                          </a:solidFill>
                          <a:effectLst/>
                          <a:latin typeface="Times New Roman" pitchFamily="18" charset="0"/>
                        </a:rPr>
                      </a:br>
                      <a:r>
                        <a:rPr kumimoji="0" lang="en-US" sz="2000" b="1" i="0" u="none" strike="noStrike" cap="none" normalizeH="0" baseline="0" smtClean="0">
                          <a:ln>
                            <a:noFill/>
                          </a:ln>
                          <a:solidFill>
                            <a:schemeClr val="bg1"/>
                          </a:solidFill>
                          <a:effectLst/>
                          <a:latin typeface="Times New Roman" pitchFamily="18" charset="0"/>
                        </a:rPr>
                        <a:t>image</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1" i="0" u="none" strike="noStrike" cap="none" normalizeH="0" baseline="0" smtClean="0">
                          <a:ln>
                            <a:noFill/>
                          </a:ln>
                          <a:solidFill>
                            <a:schemeClr val="bg1"/>
                          </a:solidFill>
                          <a:effectLst/>
                          <a:latin typeface="Times New Roman" pitchFamily="18" charset="0"/>
                        </a:rPr>
                        <a:t>1024 x 768</a:t>
                      </a:r>
                      <a:br>
                        <a:rPr kumimoji="0" lang="en-US" sz="2000" b="1" i="0" u="none" strike="noStrike" cap="none" normalizeH="0" baseline="0" smtClean="0">
                          <a:ln>
                            <a:noFill/>
                          </a:ln>
                          <a:solidFill>
                            <a:schemeClr val="bg1"/>
                          </a:solidFill>
                          <a:effectLst/>
                          <a:latin typeface="Times New Roman" pitchFamily="18" charset="0"/>
                        </a:rPr>
                      </a:br>
                      <a:r>
                        <a:rPr kumimoji="0" lang="en-US" sz="2000" b="1" i="0" u="none" strike="noStrike" cap="none" normalizeH="0" baseline="0" smtClean="0">
                          <a:ln>
                            <a:noFill/>
                          </a:ln>
                          <a:solidFill>
                            <a:schemeClr val="bg1"/>
                          </a:solidFill>
                          <a:effectLst/>
                          <a:latin typeface="Times New Roman" pitchFamily="18" charset="0"/>
                        </a:rPr>
                        <a:t>monitor</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971550">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1" i="1" u="none" strike="noStrike" cap="none" normalizeH="0" baseline="0" smtClean="0">
                          <a:ln>
                            <a:noFill/>
                          </a:ln>
                          <a:solidFill>
                            <a:schemeClr val="bg1"/>
                          </a:solidFill>
                          <a:effectLst/>
                          <a:latin typeface="Times New Roman" pitchFamily="18" charset="0"/>
                        </a:rPr>
                        <a:t>24 bit color</a:t>
                      </a:r>
                      <a:endParaRPr kumimoji="0" lang="en-US" sz="2000" b="0" i="0" u="none" strike="noStrike" cap="none" normalizeH="0" baseline="0" smtClean="0">
                        <a:ln>
                          <a:noFill/>
                        </a:ln>
                        <a:solidFill>
                          <a:schemeClr val="bg1"/>
                        </a:solidFill>
                        <a:effectLst/>
                        <a:latin typeface="Times New Roman" pitchFamily="18" charset="0"/>
                      </a:endParaRP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dirty="0" smtClean="0">
                          <a:ln>
                            <a:noFill/>
                          </a:ln>
                          <a:solidFill>
                            <a:schemeClr val="bg1"/>
                          </a:solidFill>
                          <a:effectLst/>
                          <a:latin typeface="Times New Roman" pitchFamily="18" charset="0"/>
                        </a:rPr>
                        <a:t>230,400</a:t>
                      </a:r>
                    </a:p>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dirty="0" smtClean="0">
                          <a:ln>
                            <a:noFill/>
                          </a:ln>
                          <a:solidFill>
                            <a:schemeClr val="bg1"/>
                          </a:solidFill>
                          <a:effectLst/>
                          <a:latin typeface="Times New Roman" pitchFamily="18" charset="0"/>
                        </a:rPr>
                        <a:t>bytes</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dirty="0" smtClean="0">
                          <a:ln>
                            <a:noFill/>
                          </a:ln>
                          <a:solidFill>
                            <a:schemeClr val="bg1"/>
                          </a:solidFill>
                          <a:effectLst/>
                          <a:latin typeface="Times New Roman" pitchFamily="18" charset="0"/>
                        </a:rPr>
                        <a:t>921,600 bytes</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dirty="0" smtClean="0">
                          <a:ln>
                            <a:noFill/>
                          </a:ln>
                          <a:solidFill>
                            <a:schemeClr val="bg1"/>
                          </a:solidFill>
                          <a:effectLst/>
                          <a:latin typeface="Times New Roman" pitchFamily="18" charset="0"/>
                        </a:rPr>
                        <a:t>2,359,296</a:t>
                      </a:r>
                    </a:p>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dirty="0" smtClean="0">
                          <a:ln>
                            <a:noFill/>
                          </a:ln>
                          <a:solidFill>
                            <a:schemeClr val="bg1"/>
                          </a:solidFill>
                          <a:effectLst/>
                          <a:latin typeface="Times New Roman" pitchFamily="18" charset="0"/>
                        </a:rPr>
                        <a:t>bytes</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971550">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1" i="1" u="none" strike="noStrike" cap="none" normalizeH="0" baseline="0" smtClean="0">
                          <a:ln>
                            <a:noFill/>
                          </a:ln>
                          <a:solidFill>
                            <a:schemeClr val="bg1"/>
                          </a:solidFill>
                          <a:effectLst/>
                          <a:latin typeface="Times New Roman" pitchFamily="18" charset="0"/>
                        </a:rPr>
                        <a:t>32 bit color</a:t>
                      </a:r>
                      <a:endParaRPr kumimoji="0" lang="en-US" sz="2000" b="0" i="0" u="none" strike="noStrike" cap="none" normalizeH="0" baseline="0" smtClean="0">
                        <a:ln>
                          <a:noFill/>
                        </a:ln>
                        <a:solidFill>
                          <a:schemeClr val="bg1"/>
                        </a:solidFill>
                        <a:effectLst/>
                        <a:latin typeface="Times New Roman" pitchFamily="18" charset="0"/>
                      </a:endParaRP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dirty="0" smtClean="0">
                          <a:ln>
                            <a:noFill/>
                          </a:ln>
                          <a:solidFill>
                            <a:schemeClr val="bg1"/>
                          </a:solidFill>
                          <a:effectLst/>
                          <a:latin typeface="Times New Roman" pitchFamily="18" charset="0"/>
                        </a:rPr>
                        <a:t>307,200</a:t>
                      </a:r>
                    </a:p>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dirty="0" smtClean="0">
                          <a:ln>
                            <a:noFill/>
                          </a:ln>
                          <a:solidFill>
                            <a:schemeClr val="bg1"/>
                          </a:solidFill>
                          <a:effectLst/>
                          <a:latin typeface="Times New Roman" pitchFamily="18" charset="0"/>
                        </a:rPr>
                        <a:t>bytes</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dirty="0" smtClean="0">
                          <a:ln>
                            <a:noFill/>
                          </a:ln>
                          <a:solidFill>
                            <a:schemeClr val="bg1"/>
                          </a:solidFill>
                          <a:effectLst/>
                          <a:latin typeface="Times New Roman" pitchFamily="18" charset="0"/>
                        </a:rPr>
                        <a:t>1,228,800 bytes</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dirty="0" smtClean="0">
                          <a:ln>
                            <a:noFill/>
                          </a:ln>
                          <a:solidFill>
                            <a:schemeClr val="bg1"/>
                          </a:solidFill>
                          <a:effectLst/>
                          <a:latin typeface="Times New Roman" pitchFamily="18" charset="0"/>
                        </a:rPr>
                        <a:t>3,145,728 bytes</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normAutofit/>
          </a:bodyPr>
          <a:lstStyle/>
          <a:p>
            <a:pPr eaLnBrk="1" fontAlgn="auto" hangingPunct="1">
              <a:spcAft>
                <a:spcPts val="0"/>
              </a:spcAft>
              <a:defRPr/>
            </a:pPr>
            <a:r>
              <a:rPr lang="en-US" dirty="0" smtClean="0"/>
              <a:t>Reminder: Loading Pictures</a:t>
            </a:r>
          </a:p>
        </p:txBody>
      </p:sp>
      <p:sp>
        <p:nvSpPr>
          <p:cNvPr id="48130" name="Rectangle 3"/>
          <p:cNvSpPr>
            <a:spLocks noChangeArrowheads="1"/>
          </p:cNvSpPr>
          <p:nvPr/>
        </p:nvSpPr>
        <p:spPr bwMode="auto">
          <a:xfrm>
            <a:off x="457200" y="1600200"/>
            <a:ext cx="7924800" cy="2031325"/>
          </a:xfrm>
          <a:prstGeom prst="rect">
            <a:avLst/>
          </a:prstGeom>
          <a:noFill/>
          <a:ln w="9525">
            <a:noFill/>
            <a:miter lim="800000"/>
            <a:headEnd/>
            <a:tailEnd/>
          </a:ln>
        </p:spPr>
        <p:txBody>
          <a:bodyPr>
            <a:spAutoFit/>
          </a:bodyPr>
          <a:lstStyle/>
          <a:p>
            <a:r>
              <a:rPr lang="en-US" dirty="0">
                <a:solidFill>
                  <a:schemeClr val="bg1"/>
                </a:solidFill>
              </a:rPr>
              <a:t>&gt;&gt;&gt; file=</a:t>
            </a:r>
            <a:r>
              <a:rPr lang="en-US" dirty="0" err="1">
                <a:solidFill>
                  <a:schemeClr val="bg1"/>
                </a:solidFill>
              </a:rPr>
              <a:t>pickAFile</a:t>
            </a:r>
            <a:r>
              <a:rPr lang="en-US" dirty="0">
                <a:solidFill>
                  <a:schemeClr val="bg1"/>
                </a:solidFill>
              </a:rPr>
              <a:t>()</a:t>
            </a:r>
          </a:p>
          <a:p>
            <a:r>
              <a:rPr lang="en-US" dirty="0">
                <a:solidFill>
                  <a:schemeClr val="bg1"/>
                </a:solidFill>
              </a:rPr>
              <a:t>&gt;&gt;&gt; print file</a:t>
            </a:r>
          </a:p>
          <a:p>
            <a:r>
              <a:rPr lang="en-US" dirty="0">
                <a:solidFill>
                  <a:schemeClr val="bg1"/>
                </a:solidFill>
              </a:rPr>
              <a:t>/Users/</a:t>
            </a:r>
            <a:r>
              <a:rPr lang="en-US" dirty="0" err="1">
                <a:solidFill>
                  <a:schemeClr val="bg1"/>
                </a:solidFill>
              </a:rPr>
              <a:t>guzdial</a:t>
            </a:r>
            <a:r>
              <a:rPr lang="en-US" dirty="0">
                <a:solidFill>
                  <a:schemeClr val="bg1"/>
                </a:solidFill>
              </a:rPr>
              <a:t>/</a:t>
            </a:r>
            <a:r>
              <a:rPr lang="en-US" dirty="0" err="1">
                <a:solidFill>
                  <a:schemeClr val="bg1"/>
                </a:solidFill>
              </a:rPr>
              <a:t>mediasources</a:t>
            </a:r>
            <a:r>
              <a:rPr lang="en-US" dirty="0">
                <a:solidFill>
                  <a:schemeClr val="bg1"/>
                </a:solidFill>
              </a:rPr>
              <a:t>/barbara.jpg</a:t>
            </a:r>
          </a:p>
          <a:p>
            <a:r>
              <a:rPr lang="en-US" dirty="0">
                <a:solidFill>
                  <a:schemeClr val="bg1"/>
                </a:solidFill>
              </a:rPr>
              <a:t>&gt;&gt;&gt; picture=</a:t>
            </a:r>
            <a:r>
              <a:rPr lang="en-US" dirty="0" err="1">
                <a:solidFill>
                  <a:schemeClr val="bg1"/>
                </a:solidFill>
              </a:rPr>
              <a:t>makePicture</a:t>
            </a:r>
            <a:r>
              <a:rPr lang="en-US" dirty="0">
                <a:solidFill>
                  <a:schemeClr val="bg1"/>
                </a:solidFill>
              </a:rPr>
              <a:t>(file)</a:t>
            </a:r>
          </a:p>
          <a:p>
            <a:r>
              <a:rPr lang="en-US" dirty="0">
                <a:solidFill>
                  <a:schemeClr val="bg1"/>
                </a:solidFill>
              </a:rPr>
              <a:t>&gt;&gt;&gt; show(picture)</a:t>
            </a:r>
          </a:p>
          <a:p>
            <a:r>
              <a:rPr lang="en-US" dirty="0">
                <a:solidFill>
                  <a:schemeClr val="bg1"/>
                </a:solidFill>
              </a:rPr>
              <a:t>&gt;&gt;&gt; print picture</a:t>
            </a:r>
          </a:p>
          <a:p>
            <a:r>
              <a:rPr lang="en-US" dirty="0">
                <a:solidFill>
                  <a:schemeClr val="bg1"/>
                </a:solidFill>
              </a:rPr>
              <a:t>Picture, filename /Users/</a:t>
            </a:r>
            <a:r>
              <a:rPr lang="en-US" dirty="0" err="1">
                <a:solidFill>
                  <a:schemeClr val="bg1"/>
                </a:solidFill>
              </a:rPr>
              <a:t>guzdial</a:t>
            </a:r>
            <a:r>
              <a:rPr lang="en-US" dirty="0">
                <a:solidFill>
                  <a:schemeClr val="bg1"/>
                </a:solidFill>
              </a:rPr>
              <a:t>/</a:t>
            </a:r>
            <a:r>
              <a:rPr lang="en-US" dirty="0" err="1">
                <a:solidFill>
                  <a:schemeClr val="bg1"/>
                </a:solidFill>
              </a:rPr>
              <a:t>mediasources</a:t>
            </a:r>
            <a:r>
              <a:rPr lang="en-US" dirty="0">
                <a:solidFill>
                  <a:schemeClr val="bg1"/>
                </a:solidFill>
              </a:rPr>
              <a:t>/barbara.jpg height 294 width 222</a:t>
            </a: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Rectangle 2"/>
          <p:cNvSpPr>
            <a:spLocks noGrp="1" noChangeArrowheads="1"/>
          </p:cNvSpPr>
          <p:nvPr>
            <p:ph type="title"/>
          </p:nvPr>
        </p:nvSpPr>
        <p:spPr/>
        <p:txBody>
          <a:bodyPr/>
          <a:lstStyle/>
          <a:p>
            <a:pPr eaLnBrk="1" hangingPunct="1"/>
            <a:r>
              <a:rPr lang="en-US" smtClean="0"/>
              <a:t>What</a:t>
            </a:r>
            <a:r>
              <a:rPr lang="fr-FR" altLang="ja-JP" smtClean="0"/>
              <a:t>'</a:t>
            </a:r>
            <a:r>
              <a:rPr lang="en-US" altLang="ja-JP" smtClean="0"/>
              <a:t>s a </a:t>
            </a:r>
            <a:r>
              <a:rPr lang="ja-JP" altLang="en-US" smtClean="0"/>
              <a:t>“</a:t>
            </a:r>
            <a:r>
              <a:rPr lang="en-US" altLang="ja-JP" smtClean="0"/>
              <a:t>picture</a:t>
            </a:r>
            <a:r>
              <a:rPr lang="ja-JP" altLang="en-US" smtClean="0"/>
              <a:t>”</a:t>
            </a:r>
            <a:r>
              <a:rPr lang="en-US" altLang="ja-JP" smtClean="0"/>
              <a:t>?</a:t>
            </a:r>
            <a:endParaRPr lang="en-US" smtClean="0"/>
          </a:p>
        </p:txBody>
      </p:sp>
      <p:sp>
        <p:nvSpPr>
          <p:cNvPr id="50178" name="Rectangle 3"/>
          <p:cNvSpPr>
            <a:spLocks noGrp="1" noChangeArrowheads="1"/>
          </p:cNvSpPr>
          <p:nvPr>
            <p:ph idx="1"/>
          </p:nvPr>
        </p:nvSpPr>
        <p:spPr/>
        <p:txBody>
          <a:bodyPr/>
          <a:lstStyle/>
          <a:p>
            <a:pPr eaLnBrk="1" hangingPunct="1"/>
            <a:r>
              <a:rPr lang="en-US" smtClean="0"/>
              <a:t>An encoding that represents an image</a:t>
            </a:r>
          </a:p>
          <a:p>
            <a:pPr lvl="1" eaLnBrk="1" hangingPunct="1"/>
            <a:r>
              <a:rPr lang="en-US" smtClean="0"/>
              <a:t>Knows its height and width</a:t>
            </a:r>
          </a:p>
          <a:p>
            <a:pPr lvl="1" eaLnBrk="1" hangingPunct="1"/>
            <a:r>
              <a:rPr lang="en-US" smtClean="0"/>
              <a:t>Knows its filename</a:t>
            </a:r>
          </a:p>
          <a:p>
            <a:pPr lvl="1" eaLnBrk="1" hangingPunct="1"/>
            <a:r>
              <a:rPr lang="en-US" smtClean="0"/>
              <a:t>Knows its </a:t>
            </a:r>
            <a:r>
              <a:rPr lang="en-US" i="1" smtClean="0"/>
              <a:t>window</a:t>
            </a:r>
            <a:r>
              <a:rPr lang="en-US" smtClean="0"/>
              <a:t> if it</a:t>
            </a:r>
            <a:r>
              <a:rPr lang="fr-FR" altLang="ja-JP" smtClean="0"/>
              <a:t>'</a:t>
            </a:r>
            <a:r>
              <a:rPr lang="en-US" altLang="ja-JP" smtClean="0"/>
              <a:t>s opened (via </a:t>
            </a:r>
            <a:r>
              <a:rPr lang="en-US" altLang="ja-JP" i="1" smtClean="0"/>
              <a:t>show</a:t>
            </a:r>
            <a:r>
              <a:rPr lang="en-US" altLang="ja-JP" smtClean="0"/>
              <a:t> and repainted with </a:t>
            </a:r>
            <a:r>
              <a:rPr lang="en-US" altLang="ja-JP" i="1" smtClean="0"/>
              <a:t>repaint</a:t>
            </a:r>
            <a:r>
              <a:rPr lang="en-US" altLang="ja-JP" smtClean="0"/>
              <a:t>)</a:t>
            </a:r>
          </a:p>
          <a:p>
            <a:pPr lvl="1" eaLnBrk="1" hangingPunct="1"/>
            <a:endParaRPr lang="en-US" smtClean="0"/>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Rectangle 2"/>
          <p:cNvSpPr>
            <a:spLocks noGrp="1" noChangeArrowheads="1"/>
          </p:cNvSpPr>
          <p:nvPr>
            <p:ph type="title"/>
          </p:nvPr>
        </p:nvSpPr>
        <p:spPr/>
        <p:txBody>
          <a:bodyPr/>
          <a:lstStyle/>
          <a:p>
            <a:pPr eaLnBrk="1" hangingPunct="1"/>
            <a:r>
              <a:rPr lang="en-US" smtClean="0"/>
              <a:t>Manipulating pixels</a:t>
            </a:r>
          </a:p>
        </p:txBody>
      </p:sp>
      <p:sp>
        <p:nvSpPr>
          <p:cNvPr id="52226" name="Rectangle 3"/>
          <p:cNvSpPr>
            <a:spLocks noGrp="1" noChangeArrowheads="1"/>
          </p:cNvSpPr>
          <p:nvPr>
            <p:ph idx="1"/>
          </p:nvPr>
        </p:nvSpPr>
        <p:spPr>
          <a:xfrm>
            <a:off x="3124200" y="2857500"/>
            <a:ext cx="5791200" cy="2114550"/>
          </a:xfrm>
        </p:spPr>
        <p:txBody>
          <a:bodyPr>
            <a:normAutofit fontScale="85000" lnSpcReduction="10000"/>
          </a:bodyPr>
          <a:lstStyle/>
          <a:p>
            <a:pPr eaLnBrk="1" hangingPunct="1">
              <a:spcBef>
                <a:spcPct val="0"/>
              </a:spcBef>
              <a:buClrTx/>
              <a:buSzTx/>
              <a:buFontTx/>
              <a:buNone/>
            </a:pPr>
            <a:r>
              <a:rPr lang="en-US" sz="2800" smtClean="0">
                <a:latin typeface="Times" charset="0"/>
              </a:rPr>
              <a:t>&gt;&gt;&gt; pixel=getPixel(picture,1,1)</a:t>
            </a:r>
          </a:p>
          <a:p>
            <a:pPr eaLnBrk="1" hangingPunct="1">
              <a:spcBef>
                <a:spcPct val="0"/>
              </a:spcBef>
              <a:buClrTx/>
              <a:buSzTx/>
              <a:buFontTx/>
              <a:buNone/>
            </a:pPr>
            <a:r>
              <a:rPr lang="en-US" sz="2800" smtClean="0">
                <a:latin typeface="Times" charset="0"/>
              </a:rPr>
              <a:t>&gt;&gt;&gt; print pixel</a:t>
            </a:r>
          </a:p>
          <a:p>
            <a:pPr eaLnBrk="1" hangingPunct="1">
              <a:spcBef>
                <a:spcPct val="0"/>
              </a:spcBef>
              <a:buClrTx/>
              <a:buSzTx/>
              <a:buFontTx/>
              <a:buNone/>
            </a:pPr>
            <a:r>
              <a:rPr lang="en-US" sz="2800" smtClean="0">
                <a:latin typeface="Times" charset="0"/>
              </a:rPr>
              <a:t>Pixel, color=color r=168 g=131 b=105</a:t>
            </a:r>
          </a:p>
          <a:p>
            <a:pPr eaLnBrk="1" hangingPunct="1">
              <a:spcBef>
                <a:spcPct val="0"/>
              </a:spcBef>
              <a:buClrTx/>
              <a:buSzTx/>
              <a:buFontTx/>
              <a:buNone/>
            </a:pPr>
            <a:r>
              <a:rPr lang="en-US" sz="2800" smtClean="0">
                <a:latin typeface="Times" charset="0"/>
              </a:rPr>
              <a:t>&gt;&gt;&gt; pixels=getPixels(picture)</a:t>
            </a:r>
          </a:p>
          <a:p>
            <a:pPr eaLnBrk="1" hangingPunct="1">
              <a:spcBef>
                <a:spcPct val="0"/>
              </a:spcBef>
              <a:buClrTx/>
              <a:buSzTx/>
              <a:buFontTx/>
              <a:buNone/>
            </a:pPr>
            <a:r>
              <a:rPr lang="en-US" sz="2800" smtClean="0">
                <a:latin typeface="Times" charset="0"/>
              </a:rPr>
              <a:t>&gt;&gt;&gt; print pixels[0]</a:t>
            </a:r>
          </a:p>
          <a:p>
            <a:pPr eaLnBrk="1" hangingPunct="1">
              <a:spcBef>
                <a:spcPct val="0"/>
              </a:spcBef>
              <a:buClrTx/>
              <a:buSzTx/>
              <a:buFontTx/>
              <a:buNone/>
            </a:pPr>
            <a:r>
              <a:rPr lang="en-US" sz="2800" smtClean="0">
                <a:latin typeface="Times" charset="0"/>
              </a:rPr>
              <a:t>Pixel, color=color r=168 g=131 b=105</a:t>
            </a:r>
          </a:p>
        </p:txBody>
      </p:sp>
      <p:sp>
        <p:nvSpPr>
          <p:cNvPr id="52227" name="Text Box 4"/>
          <p:cNvSpPr txBox="1">
            <a:spLocks noChangeArrowheads="1"/>
          </p:cNvSpPr>
          <p:nvPr/>
        </p:nvSpPr>
        <p:spPr bwMode="auto">
          <a:xfrm>
            <a:off x="533400" y="1428750"/>
            <a:ext cx="6705600" cy="1477328"/>
          </a:xfrm>
          <a:prstGeom prst="rect">
            <a:avLst/>
          </a:prstGeom>
          <a:noFill/>
          <a:ln w="9525">
            <a:noFill/>
            <a:miter lim="800000"/>
            <a:headEnd/>
            <a:tailEnd/>
          </a:ln>
        </p:spPr>
        <p:txBody>
          <a:bodyPr>
            <a:spAutoFit/>
          </a:bodyPr>
          <a:lstStyle/>
          <a:p>
            <a:pPr>
              <a:spcBef>
                <a:spcPct val="50000"/>
              </a:spcBef>
            </a:pPr>
            <a:r>
              <a:rPr lang="en-US" b="1" dirty="0" err="1">
                <a:solidFill>
                  <a:schemeClr val="bg1"/>
                </a:solidFill>
              </a:rPr>
              <a:t>getPixel</a:t>
            </a:r>
            <a:r>
              <a:rPr lang="en-US" b="1" dirty="0">
                <a:solidFill>
                  <a:schemeClr val="bg1"/>
                </a:solidFill>
              </a:rPr>
              <a:t>(</a:t>
            </a:r>
            <a:r>
              <a:rPr lang="en-US" b="1" dirty="0" err="1">
                <a:solidFill>
                  <a:schemeClr val="bg1"/>
                </a:solidFill>
              </a:rPr>
              <a:t>picture,x,y</a:t>
            </a:r>
            <a:r>
              <a:rPr lang="en-US" b="1" dirty="0">
                <a:solidFill>
                  <a:schemeClr val="bg1"/>
                </a:solidFill>
              </a:rPr>
              <a:t>) gets a single pixel.</a:t>
            </a:r>
          </a:p>
          <a:p>
            <a:pPr>
              <a:spcBef>
                <a:spcPct val="50000"/>
              </a:spcBef>
            </a:pPr>
            <a:r>
              <a:rPr lang="en-US" b="1" dirty="0" err="1">
                <a:solidFill>
                  <a:schemeClr val="bg1"/>
                </a:solidFill>
              </a:rPr>
              <a:t>getPixels</a:t>
            </a:r>
            <a:r>
              <a:rPr lang="en-US" b="1" dirty="0">
                <a:solidFill>
                  <a:schemeClr val="bg1"/>
                </a:solidFill>
              </a:rPr>
              <a:t>(picture) gets </a:t>
            </a:r>
            <a:r>
              <a:rPr lang="en-US" b="1" i="1" dirty="0">
                <a:solidFill>
                  <a:schemeClr val="bg1"/>
                </a:solidFill>
              </a:rPr>
              <a:t>all</a:t>
            </a:r>
            <a:r>
              <a:rPr lang="en-US" b="1" dirty="0">
                <a:solidFill>
                  <a:schemeClr val="bg1"/>
                </a:solidFill>
              </a:rPr>
              <a:t> of them in an array.  (Square brackets is a standard array reference notation—which we</a:t>
            </a:r>
            <a:r>
              <a:rPr lang="fr-FR" altLang="ja-JP" b="1" dirty="0">
                <a:solidFill>
                  <a:schemeClr val="bg1"/>
                </a:solidFill>
              </a:rPr>
              <a:t>'</a:t>
            </a:r>
            <a:r>
              <a:rPr lang="en-US" altLang="ja-JP" b="1" dirty="0" err="1">
                <a:solidFill>
                  <a:schemeClr val="bg1"/>
                </a:solidFill>
              </a:rPr>
              <a:t>ll</a:t>
            </a:r>
            <a:r>
              <a:rPr lang="en-US" altLang="ja-JP" b="1" dirty="0">
                <a:solidFill>
                  <a:schemeClr val="bg1"/>
                </a:solidFill>
              </a:rPr>
              <a:t> generally </a:t>
            </a:r>
            <a:r>
              <a:rPr lang="en-US" altLang="ja-JP" b="1" i="1" dirty="0">
                <a:solidFill>
                  <a:schemeClr val="bg1"/>
                </a:solidFill>
              </a:rPr>
              <a:t>not</a:t>
            </a:r>
            <a:r>
              <a:rPr lang="en-US" altLang="ja-JP" b="1" dirty="0">
                <a:solidFill>
                  <a:schemeClr val="bg1"/>
                </a:solidFill>
              </a:rPr>
              <a:t> use.)</a:t>
            </a:r>
          </a:p>
          <a:p>
            <a:pPr>
              <a:spcBef>
                <a:spcPct val="50000"/>
              </a:spcBef>
            </a:pPr>
            <a:endParaRPr lang="en-US" b="1" dirty="0">
              <a:solidFill>
                <a:schemeClr val="bg1"/>
              </a:solidFill>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2"/>
          <p:cNvSpPr>
            <a:spLocks noGrp="1" noChangeArrowheads="1"/>
          </p:cNvSpPr>
          <p:nvPr>
            <p:ph type="title"/>
          </p:nvPr>
        </p:nvSpPr>
        <p:spPr/>
        <p:txBody>
          <a:bodyPr/>
          <a:lstStyle/>
          <a:p>
            <a:pPr eaLnBrk="1" hangingPunct="1"/>
            <a:r>
              <a:rPr lang="en-US" sz="4300" smtClean="0"/>
              <a:t>What can we do with a pixel?</a:t>
            </a:r>
          </a:p>
        </p:txBody>
      </p:sp>
      <p:sp>
        <p:nvSpPr>
          <p:cNvPr id="54274" name="Rectangle 3"/>
          <p:cNvSpPr>
            <a:spLocks noGrp="1" noChangeArrowheads="1"/>
          </p:cNvSpPr>
          <p:nvPr>
            <p:ph idx="1"/>
          </p:nvPr>
        </p:nvSpPr>
        <p:spPr/>
        <p:txBody>
          <a:bodyPr>
            <a:normAutofit fontScale="92500" lnSpcReduction="20000"/>
          </a:bodyPr>
          <a:lstStyle/>
          <a:p>
            <a:pPr eaLnBrk="1" hangingPunct="1">
              <a:spcBef>
                <a:spcPct val="0"/>
              </a:spcBef>
              <a:buClrTx/>
              <a:buSzTx/>
              <a:buFont typeface="Times" charset="0"/>
              <a:buChar char="•"/>
            </a:pPr>
            <a:r>
              <a:rPr lang="en-US" sz="3900" smtClean="0"/>
              <a:t>getRed, getGreen, and getBlue are functions that take a pixel as input and return a value between 0 and 255</a:t>
            </a:r>
          </a:p>
          <a:p>
            <a:pPr eaLnBrk="1" hangingPunct="1">
              <a:spcBef>
                <a:spcPct val="0"/>
              </a:spcBef>
              <a:buClrTx/>
              <a:buSzTx/>
              <a:buFont typeface="Times" charset="0"/>
              <a:buChar char="•"/>
            </a:pPr>
            <a:r>
              <a:rPr lang="en-US" sz="3900" smtClean="0"/>
              <a:t>setRed, setGreen, and setBlue are functions that take a pixel as input </a:t>
            </a:r>
            <a:r>
              <a:rPr lang="en-US" sz="3900" i="1" smtClean="0"/>
              <a:t>and</a:t>
            </a:r>
            <a:r>
              <a:rPr lang="en-US" sz="3900" smtClean="0"/>
              <a:t> a value between 0 and 255</a:t>
            </a: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normAutofit fontScale="90000"/>
          </a:bodyPr>
          <a:lstStyle/>
          <a:p>
            <a:pPr eaLnBrk="1" fontAlgn="auto" hangingPunct="1">
              <a:spcAft>
                <a:spcPts val="0"/>
              </a:spcAft>
              <a:buFont typeface="Times" charset="0"/>
              <a:buNone/>
              <a:defRPr/>
            </a:pPr>
            <a:r>
              <a:rPr lang="en-US" sz="4500" smtClean="0">
                <a:ea typeface="+mj-ea"/>
                <a:cs typeface="+mj-cs"/>
              </a:rPr>
              <a:t>We can also get, set, and make Colors</a:t>
            </a:r>
          </a:p>
        </p:txBody>
      </p:sp>
      <p:sp>
        <p:nvSpPr>
          <p:cNvPr id="56322" name="Rectangle 3"/>
          <p:cNvSpPr>
            <a:spLocks noGrp="1" noChangeArrowheads="1"/>
          </p:cNvSpPr>
          <p:nvPr>
            <p:ph idx="1"/>
          </p:nvPr>
        </p:nvSpPr>
        <p:spPr/>
        <p:txBody>
          <a:bodyPr>
            <a:normAutofit fontScale="77500" lnSpcReduction="20000"/>
          </a:bodyPr>
          <a:lstStyle/>
          <a:p>
            <a:pPr eaLnBrk="1" hangingPunct="1">
              <a:lnSpc>
                <a:spcPct val="90000"/>
              </a:lnSpc>
            </a:pPr>
            <a:r>
              <a:rPr lang="en-US" smtClean="0"/>
              <a:t>getColor takes a pixel as input and returns a Color object with the color at that pixel </a:t>
            </a:r>
          </a:p>
          <a:p>
            <a:pPr eaLnBrk="1" hangingPunct="1">
              <a:lnSpc>
                <a:spcPct val="90000"/>
              </a:lnSpc>
            </a:pPr>
            <a:r>
              <a:rPr lang="en-US" smtClean="0"/>
              <a:t>setColor takes a pixel as input </a:t>
            </a:r>
            <a:r>
              <a:rPr lang="en-US" i="1" smtClean="0"/>
              <a:t>and</a:t>
            </a:r>
            <a:r>
              <a:rPr lang="en-US" smtClean="0"/>
              <a:t> a Color, then sets the pixel to that color</a:t>
            </a:r>
          </a:p>
          <a:p>
            <a:pPr eaLnBrk="1" hangingPunct="1">
              <a:lnSpc>
                <a:spcPct val="90000"/>
              </a:lnSpc>
            </a:pPr>
            <a:r>
              <a:rPr lang="en-US" smtClean="0"/>
              <a:t>makeColor takes red, green, and blue values (in that order) between 0 and 255, and returns a Color object</a:t>
            </a:r>
          </a:p>
          <a:p>
            <a:pPr eaLnBrk="1" hangingPunct="1">
              <a:lnSpc>
                <a:spcPct val="90000"/>
              </a:lnSpc>
            </a:pPr>
            <a:r>
              <a:rPr lang="en-US" smtClean="0"/>
              <a:t>pickAColor lets you use a color chooser and returns the chosen color</a:t>
            </a:r>
          </a:p>
          <a:p>
            <a:pPr eaLnBrk="1" hangingPunct="1">
              <a:lnSpc>
                <a:spcPct val="90000"/>
              </a:lnSpc>
            </a:pPr>
            <a:r>
              <a:rPr lang="en-US" smtClean="0"/>
              <a:t>We also have functions that can makeLighter and makeDarker an input color</a:t>
            </a: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2"/>
          <p:cNvSpPr>
            <a:spLocks noGrp="1" noChangeArrowheads="1"/>
          </p:cNvSpPr>
          <p:nvPr>
            <p:ph type="title"/>
          </p:nvPr>
        </p:nvSpPr>
        <p:spPr/>
        <p:txBody>
          <a:bodyPr>
            <a:normAutofit fontScale="90000"/>
          </a:bodyPr>
          <a:lstStyle/>
          <a:p>
            <a:pPr eaLnBrk="1" hangingPunct="1"/>
            <a:r>
              <a:rPr lang="en-US" sz="3200" smtClean="0"/>
              <a:t>How do you find out what RGB values you have? And where?</a:t>
            </a:r>
          </a:p>
        </p:txBody>
      </p:sp>
      <p:sp>
        <p:nvSpPr>
          <p:cNvPr id="58370" name="Rectangle 3"/>
          <p:cNvSpPr>
            <a:spLocks noGrp="1" noChangeArrowheads="1"/>
          </p:cNvSpPr>
          <p:nvPr>
            <p:ph type="body" sz="half" idx="1"/>
          </p:nvPr>
        </p:nvSpPr>
        <p:spPr>
          <a:xfrm>
            <a:off x="457200" y="1485900"/>
            <a:ext cx="6553200" cy="1257300"/>
          </a:xfrm>
        </p:spPr>
        <p:txBody>
          <a:bodyPr/>
          <a:lstStyle/>
          <a:p>
            <a:pPr eaLnBrk="1" hangingPunct="1"/>
            <a:r>
              <a:rPr lang="en-US" sz="3400" smtClean="0"/>
              <a:t>Use the MediaTools!</a:t>
            </a:r>
          </a:p>
        </p:txBody>
      </p:sp>
      <p:pic>
        <p:nvPicPr>
          <p:cNvPr id="58371" name="Picture 8"/>
          <p:cNvPicPr>
            <a:picLocks noChangeAspect="1" noChangeArrowheads="1"/>
          </p:cNvPicPr>
          <p:nvPr/>
        </p:nvPicPr>
        <p:blipFill>
          <a:blip r:embed="rId3"/>
          <a:srcRect/>
          <a:stretch>
            <a:fillRect/>
          </a:stretch>
        </p:blipFill>
        <p:spPr bwMode="auto">
          <a:xfrm>
            <a:off x="4648200" y="2114550"/>
            <a:ext cx="3962400" cy="2544366"/>
          </a:xfrm>
          <a:prstGeom prst="rect">
            <a:avLst/>
          </a:prstGeom>
          <a:noFill/>
          <a:ln w="9525">
            <a:noFill/>
            <a:miter lim="800000"/>
            <a:headEnd/>
            <a:tailEnd/>
          </a:ln>
        </p:spPr>
      </p:pic>
      <p:pic>
        <p:nvPicPr>
          <p:cNvPr id="58372" name="Picture 9"/>
          <p:cNvPicPr>
            <a:picLocks noChangeAspect="1" noChangeArrowheads="1"/>
          </p:cNvPicPr>
          <p:nvPr/>
        </p:nvPicPr>
        <p:blipFill>
          <a:blip r:embed="rId4"/>
          <a:srcRect/>
          <a:stretch>
            <a:fillRect/>
          </a:stretch>
        </p:blipFill>
        <p:spPr bwMode="auto">
          <a:xfrm>
            <a:off x="914401" y="2171700"/>
            <a:ext cx="3217863" cy="1428750"/>
          </a:xfrm>
          <a:prstGeom prst="rect">
            <a:avLst/>
          </a:prstGeom>
          <a:noFill/>
          <a:ln w="9525">
            <a:noFill/>
            <a:miter lim="800000"/>
            <a:headEnd/>
            <a:tailEnd/>
          </a:ln>
        </p:spPr>
      </p:pic>
      <p:sp>
        <p:nvSpPr>
          <p:cNvPr id="58373" name="TextBox 11"/>
          <p:cNvSpPr txBox="1">
            <a:spLocks noChangeArrowheads="1"/>
          </p:cNvSpPr>
          <p:nvPr/>
        </p:nvSpPr>
        <p:spPr bwMode="auto">
          <a:xfrm>
            <a:off x="914400" y="3689748"/>
            <a:ext cx="3276600" cy="1200329"/>
          </a:xfrm>
          <a:prstGeom prst="rect">
            <a:avLst/>
          </a:prstGeom>
          <a:noFill/>
          <a:ln w="9525">
            <a:noFill/>
            <a:miter lim="800000"/>
            <a:headEnd/>
            <a:tailEnd/>
          </a:ln>
        </p:spPr>
        <p:txBody>
          <a:bodyPr>
            <a:spAutoFit/>
          </a:bodyPr>
          <a:lstStyle/>
          <a:p>
            <a:r>
              <a:rPr lang="en-US" dirty="0">
                <a:solidFill>
                  <a:schemeClr val="bg1"/>
                </a:solidFill>
              </a:rPr>
              <a:t>The </a:t>
            </a:r>
            <a:r>
              <a:rPr lang="en-US" dirty="0" err="1">
                <a:solidFill>
                  <a:schemeClr val="bg1"/>
                </a:solidFill>
              </a:rPr>
              <a:t>MediaTools</a:t>
            </a:r>
            <a:r>
              <a:rPr lang="en-US" dirty="0">
                <a:solidFill>
                  <a:schemeClr val="bg1"/>
                </a:solidFill>
              </a:rPr>
              <a:t> menu knows what variables you have in the Command Area that contain pictures</a:t>
            </a: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smtClean="0"/>
              <a:t>Learning Objectives</a:t>
            </a:r>
            <a:endParaRPr lang="en-GB" dirty="0"/>
          </a:p>
        </p:txBody>
      </p:sp>
      <p:sp>
        <p:nvSpPr>
          <p:cNvPr id="5" name="Content Placeholder 4"/>
          <p:cNvSpPr>
            <a:spLocks noGrp="1"/>
          </p:cNvSpPr>
          <p:nvPr>
            <p:ph idx="1"/>
          </p:nvPr>
        </p:nvSpPr>
        <p:spPr/>
        <p:txBody>
          <a:bodyPr>
            <a:normAutofit fontScale="92500" lnSpcReduction="20000"/>
          </a:bodyPr>
          <a:lstStyle/>
          <a:p>
            <a:pPr marL="0" indent="0">
              <a:buNone/>
            </a:pPr>
            <a:r>
              <a:rPr lang="en-GB" dirty="0" smtClean="0"/>
              <a:t>By the end of this session you should be able to:</a:t>
            </a:r>
          </a:p>
          <a:p>
            <a:r>
              <a:rPr lang="en-GB" dirty="0" smtClean="0"/>
              <a:t>Understand how images are digitized by taking advantage of the limits in human vision</a:t>
            </a:r>
          </a:p>
          <a:p>
            <a:r>
              <a:rPr lang="en-GB" dirty="0" smtClean="0"/>
              <a:t>Recognise different models for representing colour</a:t>
            </a:r>
          </a:p>
          <a:p>
            <a:r>
              <a:rPr lang="en-GB" dirty="0" smtClean="0"/>
              <a:t>Manipulate colour values in pictures</a:t>
            </a: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2"/>
          <p:cNvSpPr>
            <a:spLocks noGrp="1" noChangeArrowheads="1"/>
          </p:cNvSpPr>
          <p:nvPr>
            <p:ph type="title"/>
          </p:nvPr>
        </p:nvSpPr>
        <p:spPr/>
        <p:txBody>
          <a:bodyPr>
            <a:normAutofit fontScale="90000"/>
          </a:bodyPr>
          <a:lstStyle/>
          <a:p>
            <a:pPr eaLnBrk="1" hangingPunct="1"/>
            <a:r>
              <a:rPr lang="en-US" sz="3200" smtClean="0"/>
              <a:t>How do you find out what RGB values you have? And where?</a:t>
            </a:r>
          </a:p>
        </p:txBody>
      </p:sp>
      <p:sp>
        <p:nvSpPr>
          <p:cNvPr id="60418" name="Rectangle 3"/>
          <p:cNvSpPr>
            <a:spLocks noGrp="1" noChangeArrowheads="1"/>
          </p:cNvSpPr>
          <p:nvPr>
            <p:ph type="body" sz="half" idx="1"/>
          </p:nvPr>
        </p:nvSpPr>
        <p:spPr>
          <a:xfrm>
            <a:off x="457200" y="1485900"/>
            <a:ext cx="6553200" cy="1257300"/>
          </a:xfrm>
        </p:spPr>
        <p:txBody>
          <a:bodyPr/>
          <a:lstStyle/>
          <a:p>
            <a:pPr eaLnBrk="1" hangingPunct="1"/>
            <a:r>
              <a:rPr lang="en-US" sz="3400" smtClean="0"/>
              <a:t>Use explore()</a:t>
            </a:r>
          </a:p>
        </p:txBody>
      </p:sp>
      <p:pic>
        <p:nvPicPr>
          <p:cNvPr id="60419" name="Picture 8"/>
          <p:cNvPicPr>
            <a:picLocks noChangeAspect="1" noChangeArrowheads="1"/>
          </p:cNvPicPr>
          <p:nvPr/>
        </p:nvPicPr>
        <p:blipFill>
          <a:blip r:embed="rId3"/>
          <a:srcRect/>
          <a:stretch>
            <a:fillRect/>
          </a:stretch>
        </p:blipFill>
        <p:spPr bwMode="auto">
          <a:xfrm>
            <a:off x="4648200" y="2114550"/>
            <a:ext cx="3962400" cy="2544366"/>
          </a:xfrm>
          <a:prstGeom prst="rect">
            <a:avLst/>
          </a:prstGeom>
          <a:noFill/>
          <a:ln w="9525">
            <a:noFill/>
            <a:miter lim="800000"/>
            <a:headEnd/>
            <a:tailEnd/>
          </a:ln>
        </p:spPr>
      </p:pic>
      <p:sp>
        <p:nvSpPr>
          <p:cNvPr id="57349" name="TextBox 11"/>
          <p:cNvSpPr txBox="1">
            <a:spLocks noChangeArrowheads="1"/>
          </p:cNvSpPr>
          <p:nvPr/>
        </p:nvSpPr>
        <p:spPr bwMode="auto">
          <a:xfrm>
            <a:off x="0" y="2286000"/>
            <a:ext cx="4648200" cy="1938992"/>
          </a:xfrm>
          <a:prstGeom prst="rect">
            <a:avLst/>
          </a:prstGeom>
          <a:ln/>
        </p:spPr>
        <p:style>
          <a:lnRef idx="2">
            <a:schemeClr val="dk1">
              <a:shade val="50000"/>
            </a:schemeClr>
          </a:lnRef>
          <a:fillRef idx="1">
            <a:schemeClr val="dk1"/>
          </a:fillRef>
          <a:effectRef idx="0">
            <a:schemeClr val="dk1"/>
          </a:effectRef>
          <a:fontRef idx="minor">
            <a:schemeClr val="lt1"/>
          </a:fontRef>
        </p:style>
        <p:txBody>
          <a:bodyPr wrap="square">
            <a:spAutoFit/>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pPr>
              <a:defRPr/>
            </a:pPr>
            <a:r>
              <a:rPr lang="en-US" dirty="0" smtClean="0">
                <a:solidFill>
                  <a:schemeClr val="bg1"/>
                </a:solidFill>
              </a:rPr>
              <a:t>&gt;&gt;&gt; </a:t>
            </a:r>
            <a:r>
              <a:rPr lang="en-US" b="1" dirty="0" smtClean="0">
                <a:solidFill>
                  <a:schemeClr val="bg1"/>
                </a:solidFill>
              </a:rPr>
              <a:t>file </a:t>
            </a:r>
            <a:r>
              <a:rPr lang="en-US" dirty="0" smtClean="0">
                <a:solidFill>
                  <a:schemeClr val="bg1"/>
                </a:solidFill>
              </a:rPr>
              <a:t>= "c:/</a:t>
            </a:r>
            <a:r>
              <a:rPr lang="en-US" dirty="0" err="1" smtClean="0">
                <a:solidFill>
                  <a:schemeClr val="bg1"/>
                </a:solidFill>
              </a:rPr>
              <a:t>ip</a:t>
            </a:r>
            <a:r>
              <a:rPr lang="en-US" dirty="0" smtClean="0">
                <a:solidFill>
                  <a:schemeClr val="bg1"/>
                </a:solidFill>
              </a:rPr>
              <a:t>-book/</a:t>
            </a:r>
            <a:r>
              <a:rPr lang="en-US" dirty="0" err="1" smtClean="0">
                <a:solidFill>
                  <a:schemeClr val="bg1"/>
                </a:solidFill>
              </a:rPr>
              <a:t>mediasources</a:t>
            </a:r>
            <a:r>
              <a:rPr lang="en-US" dirty="0" smtClean="0">
                <a:solidFill>
                  <a:schemeClr val="bg1"/>
                </a:solidFill>
              </a:rPr>
              <a:t>/</a:t>
            </a:r>
            <a:r>
              <a:rPr lang="en-US" dirty="0" err="1" smtClean="0">
                <a:solidFill>
                  <a:schemeClr val="bg1"/>
                </a:solidFill>
              </a:rPr>
              <a:t>caterpillar.jpg</a:t>
            </a:r>
            <a:r>
              <a:rPr lang="en-US" dirty="0" smtClean="0">
                <a:solidFill>
                  <a:schemeClr val="bg1"/>
                </a:solidFill>
              </a:rPr>
              <a:t>" &gt;&gt;&gt; </a:t>
            </a:r>
            <a:r>
              <a:rPr lang="en-US" dirty="0" err="1" smtClean="0">
                <a:solidFill>
                  <a:schemeClr val="bg1"/>
                </a:solidFill>
              </a:rPr>
              <a:t>pict</a:t>
            </a:r>
            <a:r>
              <a:rPr lang="en-US" dirty="0" smtClean="0">
                <a:solidFill>
                  <a:schemeClr val="bg1"/>
                </a:solidFill>
              </a:rPr>
              <a:t> = </a:t>
            </a:r>
            <a:r>
              <a:rPr lang="en-US" dirty="0" err="1" smtClean="0">
                <a:solidFill>
                  <a:schemeClr val="bg1"/>
                </a:solidFill>
              </a:rPr>
              <a:t>makePicture</a:t>
            </a:r>
            <a:r>
              <a:rPr lang="en-US" dirty="0" smtClean="0">
                <a:solidFill>
                  <a:schemeClr val="bg1"/>
                </a:solidFill>
              </a:rPr>
              <a:t>(</a:t>
            </a:r>
            <a:r>
              <a:rPr lang="en-US" b="1" dirty="0" smtClean="0">
                <a:solidFill>
                  <a:schemeClr val="bg1"/>
                </a:solidFill>
              </a:rPr>
              <a:t>file</a:t>
            </a:r>
            <a:r>
              <a:rPr lang="en-US" dirty="0" smtClean="0">
                <a:solidFill>
                  <a:schemeClr val="bg1"/>
                </a:solidFill>
              </a:rPr>
              <a:t>)</a:t>
            </a:r>
            <a:br>
              <a:rPr lang="en-US" dirty="0" smtClean="0">
                <a:solidFill>
                  <a:schemeClr val="bg1"/>
                </a:solidFill>
              </a:rPr>
            </a:br>
            <a:r>
              <a:rPr lang="en-US" dirty="0" smtClean="0">
                <a:solidFill>
                  <a:schemeClr val="bg1"/>
                </a:solidFill>
              </a:rPr>
              <a:t>&gt;&gt;&gt; explore(</a:t>
            </a:r>
            <a:r>
              <a:rPr lang="en-US" dirty="0" err="1" smtClean="0">
                <a:solidFill>
                  <a:schemeClr val="bg1"/>
                </a:solidFill>
              </a:rPr>
              <a:t>pict</a:t>
            </a:r>
            <a:r>
              <a:rPr lang="en-US" dirty="0" smtClean="0">
                <a:solidFill>
                  <a:schemeClr val="bg1"/>
                </a:solidFill>
              </a:rPr>
              <a:t>) </a:t>
            </a: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normAutofit/>
          </a:bodyPr>
          <a:lstStyle/>
          <a:p>
            <a:pPr eaLnBrk="1" fontAlgn="auto" hangingPunct="1">
              <a:spcAft>
                <a:spcPts val="0"/>
              </a:spcAft>
              <a:defRPr/>
            </a:pPr>
            <a:r>
              <a:rPr lang="en-US" dirty="0" smtClean="0"/>
              <a:t>Manipulating Colors</a:t>
            </a:r>
          </a:p>
        </p:txBody>
      </p:sp>
      <p:sp>
        <p:nvSpPr>
          <p:cNvPr id="62466" name="Rectangle 3"/>
          <p:cNvSpPr>
            <a:spLocks noChangeArrowheads="1"/>
          </p:cNvSpPr>
          <p:nvPr/>
        </p:nvSpPr>
        <p:spPr bwMode="auto">
          <a:xfrm>
            <a:off x="533401" y="1485901"/>
            <a:ext cx="2725170" cy="3323987"/>
          </a:xfrm>
          <a:prstGeom prst="rect">
            <a:avLst/>
          </a:prstGeom>
          <a:noFill/>
          <a:ln w="9525">
            <a:noFill/>
            <a:miter lim="800000"/>
            <a:headEnd/>
            <a:tailEnd/>
          </a:ln>
        </p:spPr>
        <p:txBody>
          <a:bodyPr wrap="none">
            <a:spAutoFit/>
          </a:bodyPr>
          <a:lstStyle/>
          <a:p>
            <a:r>
              <a:rPr lang="en-US" sz="1400" dirty="0">
                <a:solidFill>
                  <a:schemeClr val="bg1"/>
                </a:solidFill>
              </a:rPr>
              <a:t>&gt;&gt;&gt; print </a:t>
            </a:r>
            <a:r>
              <a:rPr lang="en-US" sz="1400" dirty="0" err="1">
                <a:solidFill>
                  <a:schemeClr val="bg1"/>
                </a:solidFill>
              </a:rPr>
              <a:t>getRed</a:t>
            </a:r>
            <a:r>
              <a:rPr lang="en-US" sz="1400" dirty="0">
                <a:solidFill>
                  <a:schemeClr val="bg1"/>
                </a:solidFill>
              </a:rPr>
              <a:t>(pixel)</a:t>
            </a:r>
          </a:p>
          <a:p>
            <a:r>
              <a:rPr lang="en-US" sz="1400" dirty="0">
                <a:solidFill>
                  <a:schemeClr val="bg1"/>
                </a:solidFill>
              </a:rPr>
              <a:t>168</a:t>
            </a:r>
          </a:p>
          <a:p>
            <a:r>
              <a:rPr lang="en-US" sz="1400" dirty="0">
                <a:solidFill>
                  <a:schemeClr val="bg1"/>
                </a:solidFill>
              </a:rPr>
              <a:t>&gt;&gt;&gt; </a:t>
            </a:r>
            <a:r>
              <a:rPr lang="en-US" sz="1400" dirty="0" err="1">
                <a:solidFill>
                  <a:schemeClr val="bg1"/>
                </a:solidFill>
              </a:rPr>
              <a:t>setRed</a:t>
            </a:r>
            <a:r>
              <a:rPr lang="en-US" sz="1400" dirty="0">
                <a:solidFill>
                  <a:schemeClr val="bg1"/>
                </a:solidFill>
              </a:rPr>
              <a:t>(pixel,255)</a:t>
            </a:r>
          </a:p>
          <a:p>
            <a:r>
              <a:rPr lang="en-US" sz="1400" dirty="0">
                <a:solidFill>
                  <a:schemeClr val="bg1"/>
                </a:solidFill>
              </a:rPr>
              <a:t>&gt;&gt;&gt; print </a:t>
            </a:r>
            <a:r>
              <a:rPr lang="en-US" sz="1400" dirty="0" err="1">
                <a:solidFill>
                  <a:schemeClr val="bg1"/>
                </a:solidFill>
              </a:rPr>
              <a:t>getRed</a:t>
            </a:r>
            <a:r>
              <a:rPr lang="en-US" sz="1400" dirty="0">
                <a:solidFill>
                  <a:schemeClr val="bg1"/>
                </a:solidFill>
              </a:rPr>
              <a:t>(pixel)</a:t>
            </a:r>
          </a:p>
          <a:p>
            <a:r>
              <a:rPr lang="en-US" sz="1400" dirty="0">
                <a:solidFill>
                  <a:schemeClr val="bg1"/>
                </a:solidFill>
              </a:rPr>
              <a:t>255</a:t>
            </a:r>
          </a:p>
          <a:p>
            <a:r>
              <a:rPr lang="en-US" sz="1400" dirty="0">
                <a:solidFill>
                  <a:schemeClr val="bg1"/>
                </a:solidFill>
              </a:rPr>
              <a:t>&gt;&gt;&gt; color=</a:t>
            </a:r>
            <a:r>
              <a:rPr lang="en-US" sz="1400" dirty="0" err="1">
                <a:solidFill>
                  <a:schemeClr val="bg1"/>
                </a:solidFill>
              </a:rPr>
              <a:t>getColor</a:t>
            </a:r>
            <a:r>
              <a:rPr lang="en-US" sz="1400" dirty="0">
                <a:solidFill>
                  <a:schemeClr val="bg1"/>
                </a:solidFill>
              </a:rPr>
              <a:t>(pixel)</a:t>
            </a:r>
          </a:p>
          <a:p>
            <a:r>
              <a:rPr lang="en-US" sz="1400" dirty="0">
                <a:solidFill>
                  <a:schemeClr val="bg1"/>
                </a:solidFill>
              </a:rPr>
              <a:t>&gt;&gt;&gt; print color</a:t>
            </a:r>
          </a:p>
          <a:p>
            <a:r>
              <a:rPr lang="en-US" sz="1400" dirty="0">
                <a:solidFill>
                  <a:schemeClr val="bg1"/>
                </a:solidFill>
              </a:rPr>
              <a:t>color r=255 g=131 b=105</a:t>
            </a:r>
          </a:p>
          <a:p>
            <a:r>
              <a:rPr lang="en-US" sz="1400" dirty="0">
                <a:solidFill>
                  <a:schemeClr val="bg1"/>
                </a:solidFill>
              </a:rPr>
              <a:t>&gt;&gt;&gt; </a:t>
            </a:r>
            <a:r>
              <a:rPr lang="en-US" sz="1400" dirty="0" err="1">
                <a:solidFill>
                  <a:schemeClr val="bg1"/>
                </a:solidFill>
              </a:rPr>
              <a:t>setColor</a:t>
            </a:r>
            <a:r>
              <a:rPr lang="en-US" sz="1400" dirty="0">
                <a:solidFill>
                  <a:schemeClr val="bg1"/>
                </a:solidFill>
              </a:rPr>
              <a:t>(</a:t>
            </a:r>
            <a:r>
              <a:rPr lang="en-US" sz="1400" dirty="0" err="1">
                <a:solidFill>
                  <a:schemeClr val="bg1"/>
                </a:solidFill>
              </a:rPr>
              <a:t>pixel,color</a:t>
            </a:r>
            <a:r>
              <a:rPr lang="en-US" sz="1400" dirty="0">
                <a:solidFill>
                  <a:schemeClr val="bg1"/>
                </a:solidFill>
              </a:rPr>
              <a:t>)</a:t>
            </a:r>
          </a:p>
          <a:p>
            <a:r>
              <a:rPr lang="en-US" sz="1400" dirty="0">
                <a:solidFill>
                  <a:schemeClr val="bg1"/>
                </a:solidFill>
              </a:rPr>
              <a:t>&gt;&gt;&gt; </a:t>
            </a:r>
            <a:r>
              <a:rPr lang="en-US" sz="1400" dirty="0" err="1">
                <a:solidFill>
                  <a:schemeClr val="bg1"/>
                </a:solidFill>
              </a:rPr>
              <a:t>newColor</a:t>
            </a:r>
            <a:r>
              <a:rPr lang="en-US" sz="1400" dirty="0">
                <a:solidFill>
                  <a:schemeClr val="bg1"/>
                </a:solidFill>
              </a:rPr>
              <a:t>=</a:t>
            </a:r>
            <a:r>
              <a:rPr lang="en-US" sz="1400" dirty="0" err="1">
                <a:solidFill>
                  <a:schemeClr val="bg1"/>
                </a:solidFill>
              </a:rPr>
              <a:t>makeColor</a:t>
            </a:r>
            <a:r>
              <a:rPr lang="en-US" sz="1400" dirty="0">
                <a:solidFill>
                  <a:schemeClr val="bg1"/>
                </a:solidFill>
              </a:rPr>
              <a:t>(0,100,0)</a:t>
            </a:r>
          </a:p>
          <a:p>
            <a:r>
              <a:rPr lang="en-US" sz="1400" dirty="0">
                <a:solidFill>
                  <a:schemeClr val="bg1"/>
                </a:solidFill>
              </a:rPr>
              <a:t>&gt;&gt;&gt; print </a:t>
            </a:r>
            <a:r>
              <a:rPr lang="en-US" sz="1400" dirty="0" err="1">
                <a:solidFill>
                  <a:schemeClr val="bg1"/>
                </a:solidFill>
              </a:rPr>
              <a:t>newColor</a:t>
            </a:r>
            <a:endParaRPr lang="en-US" sz="1400" dirty="0">
              <a:solidFill>
                <a:schemeClr val="bg1"/>
              </a:solidFill>
            </a:endParaRPr>
          </a:p>
          <a:p>
            <a:r>
              <a:rPr lang="en-US" sz="1400" dirty="0">
                <a:solidFill>
                  <a:schemeClr val="bg1"/>
                </a:solidFill>
              </a:rPr>
              <a:t>color r=0 g=100 b=0</a:t>
            </a:r>
          </a:p>
          <a:p>
            <a:r>
              <a:rPr lang="en-US" sz="1400" dirty="0">
                <a:solidFill>
                  <a:schemeClr val="bg1"/>
                </a:solidFill>
              </a:rPr>
              <a:t>&gt;&gt;&gt; </a:t>
            </a:r>
            <a:r>
              <a:rPr lang="en-US" sz="1400" dirty="0" err="1">
                <a:solidFill>
                  <a:schemeClr val="bg1"/>
                </a:solidFill>
              </a:rPr>
              <a:t>setColor</a:t>
            </a:r>
            <a:r>
              <a:rPr lang="en-US" sz="1400" dirty="0">
                <a:solidFill>
                  <a:schemeClr val="bg1"/>
                </a:solidFill>
              </a:rPr>
              <a:t>(</a:t>
            </a:r>
            <a:r>
              <a:rPr lang="en-US" sz="1400" dirty="0" err="1">
                <a:solidFill>
                  <a:schemeClr val="bg1"/>
                </a:solidFill>
              </a:rPr>
              <a:t>pixel,newColor</a:t>
            </a:r>
            <a:r>
              <a:rPr lang="en-US" sz="1400" dirty="0">
                <a:solidFill>
                  <a:schemeClr val="bg1"/>
                </a:solidFill>
              </a:rPr>
              <a:t>)</a:t>
            </a:r>
          </a:p>
          <a:p>
            <a:r>
              <a:rPr lang="en-US" sz="1400" dirty="0">
                <a:solidFill>
                  <a:schemeClr val="bg1"/>
                </a:solidFill>
              </a:rPr>
              <a:t>&gt;&gt;&gt; print </a:t>
            </a:r>
            <a:r>
              <a:rPr lang="en-US" sz="1400" dirty="0" err="1">
                <a:solidFill>
                  <a:schemeClr val="bg1"/>
                </a:solidFill>
              </a:rPr>
              <a:t>getColor</a:t>
            </a:r>
            <a:r>
              <a:rPr lang="en-US" sz="1400" dirty="0">
                <a:solidFill>
                  <a:schemeClr val="bg1"/>
                </a:solidFill>
              </a:rPr>
              <a:t>(pixel)</a:t>
            </a:r>
          </a:p>
          <a:p>
            <a:r>
              <a:rPr lang="en-US" sz="1400" dirty="0">
                <a:solidFill>
                  <a:schemeClr val="bg1"/>
                </a:solidFill>
              </a:rPr>
              <a:t>color r=0 g=100 b=0</a:t>
            </a:r>
          </a:p>
        </p:txBody>
      </p:sp>
      <p:sp>
        <p:nvSpPr>
          <p:cNvPr id="62467" name="Rectangle 4"/>
          <p:cNvSpPr>
            <a:spLocks noChangeArrowheads="1"/>
          </p:cNvSpPr>
          <p:nvPr/>
        </p:nvSpPr>
        <p:spPr bwMode="auto">
          <a:xfrm>
            <a:off x="4800601" y="1188244"/>
            <a:ext cx="2540247" cy="3662541"/>
          </a:xfrm>
          <a:prstGeom prst="rect">
            <a:avLst/>
          </a:prstGeom>
          <a:noFill/>
          <a:ln w="9525">
            <a:noFill/>
            <a:miter lim="800000"/>
            <a:headEnd/>
            <a:tailEnd/>
          </a:ln>
        </p:spPr>
        <p:txBody>
          <a:bodyPr wrap="none">
            <a:spAutoFit/>
          </a:bodyPr>
          <a:lstStyle/>
          <a:p>
            <a:r>
              <a:rPr lang="en-US" sz="1600" dirty="0">
                <a:solidFill>
                  <a:schemeClr val="bg1"/>
                </a:solidFill>
              </a:rPr>
              <a:t>&gt;&gt;&gt; print color</a:t>
            </a:r>
          </a:p>
          <a:p>
            <a:r>
              <a:rPr lang="en-US" sz="1600" dirty="0">
                <a:solidFill>
                  <a:schemeClr val="bg1"/>
                </a:solidFill>
              </a:rPr>
              <a:t>color r=81 g=63 b=51</a:t>
            </a:r>
          </a:p>
          <a:p>
            <a:r>
              <a:rPr lang="en-US" sz="1600" dirty="0">
                <a:solidFill>
                  <a:schemeClr val="bg1"/>
                </a:solidFill>
              </a:rPr>
              <a:t>&gt;&gt;&gt; print </a:t>
            </a:r>
            <a:r>
              <a:rPr lang="en-US" sz="1600" dirty="0" err="1">
                <a:solidFill>
                  <a:schemeClr val="bg1"/>
                </a:solidFill>
              </a:rPr>
              <a:t>newcolor</a:t>
            </a:r>
            <a:endParaRPr lang="en-US" sz="1600" dirty="0">
              <a:solidFill>
                <a:schemeClr val="bg1"/>
              </a:solidFill>
            </a:endParaRPr>
          </a:p>
          <a:p>
            <a:r>
              <a:rPr lang="en-US" sz="1600" dirty="0">
                <a:solidFill>
                  <a:schemeClr val="bg1"/>
                </a:solidFill>
              </a:rPr>
              <a:t>color r=255 g=51 b=51</a:t>
            </a:r>
          </a:p>
          <a:p>
            <a:r>
              <a:rPr lang="en-US" sz="1600" dirty="0">
                <a:solidFill>
                  <a:schemeClr val="bg1"/>
                </a:solidFill>
              </a:rPr>
              <a:t>&gt;&gt;&gt; print color</a:t>
            </a:r>
          </a:p>
          <a:p>
            <a:r>
              <a:rPr lang="en-US" sz="1600" dirty="0">
                <a:solidFill>
                  <a:schemeClr val="bg1"/>
                </a:solidFill>
              </a:rPr>
              <a:t>color r=168 g=131 b=105</a:t>
            </a:r>
          </a:p>
          <a:p>
            <a:r>
              <a:rPr lang="en-US" sz="1600" dirty="0">
                <a:solidFill>
                  <a:schemeClr val="bg1"/>
                </a:solidFill>
              </a:rPr>
              <a:t>&gt;&gt;&gt; print </a:t>
            </a:r>
            <a:r>
              <a:rPr lang="en-US" sz="1600" dirty="0" err="1">
                <a:solidFill>
                  <a:schemeClr val="bg1"/>
                </a:solidFill>
              </a:rPr>
              <a:t>makeDarker</a:t>
            </a:r>
            <a:r>
              <a:rPr lang="en-US" sz="1600" dirty="0">
                <a:solidFill>
                  <a:schemeClr val="bg1"/>
                </a:solidFill>
              </a:rPr>
              <a:t>(color)</a:t>
            </a:r>
          </a:p>
          <a:p>
            <a:r>
              <a:rPr lang="en-US" sz="1600" dirty="0">
                <a:solidFill>
                  <a:schemeClr val="bg1"/>
                </a:solidFill>
              </a:rPr>
              <a:t>color r=117 g=91 b=73</a:t>
            </a:r>
          </a:p>
          <a:p>
            <a:r>
              <a:rPr lang="en-US" sz="1600" dirty="0">
                <a:solidFill>
                  <a:schemeClr val="bg1"/>
                </a:solidFill>
              </a:rPr>
              <a:t>&gt;&gt;&gt; print color</a:t>
            </a:r>
          </a:p>
          <a:p>
            <a:r>
              <a:rPr lang="en-US" sz="1600" dirty="0">
                <a:solidFill>
                  <a:schemeClr val="bg1"/>
                </a:solidFill>
              </a:rPr>
              <a:t>color r=117 g=91 b=73</a:t>
            </a:r>
          </a:p>
          <a:p>
            <a:r>
              <a:rPr lang="en-US" sz="1600" dirty="0">
                <a:solidFill>
                  <a:schemeClr val="bg1"/>
                </a:solidFill>
              </a:rPr>
              <a:t>&gt;&gt;&gt; </a:t>
            </a:r>
            <a:r>
              <a:rPr lang="en-US" sz="1600" dirty="0" err="1">
                <a:solidFill>
                  <a:schemeClr val="bg1"/>
                </a:solidFill>
              </a:rPr>
              <a:t>newcolor</a:t>
            </a:r>
            <a:r>
              <a:rPr lang="en-US" sz="1600" dirty="0">
                <a:solidFill>
                  <a:schemeClr val="bg1"/>
                </a:solidFill>
              </a:rPr>
              <a:t>=</a:t>
            </a:r>
            <a:r>
              <a:rPr lang="en-US" sz="1600" dirty="0" err="1">
                <a:solidFill>
                  <a:schemeClr val="bg1"/>
                </a:solidFill>
              </a:rPr>
              <a:t>pickAColor</a:t>
            </a:r>
            <a:r>
              <a:rPr lang="en-US" sz="1600" dirty="0">
                <a:solidFill>
                  <a:schemeClr val="bg1"/>
                </a:solidFill>
              </a:rPr>
              <a:t>()</a:t>
            </a:r>
          </a:p>
          <a:p>
            <a:r>
              <a:rPr lang="en-US" sz="1600" dirty="0">
                <a:solidFill>
                  <a:schemeClr val="bg1"/>
                </a:solidFill>
              </a:rPr>
              <a:t>&gt;&gt;&gt; print </a:t>
            </a:r>
            <a:r>
              <a:rPr lang="en-US" sz="1600" dirty="0" err="1">
                <a:solidFill>
                  <a:schemeClr val="bg1"/>
                </a:solidFill>
              </a:rPr>
              <a:t>newcolor</a:t>
            </a:r>
            <a:endParaRPr lang="en-US" sz="1600" dirty="0">
              <a:solidFill>
                <a:schemeClr val="bg1"/>
              </a:solidFill>
            </a:endParaRPr>
          </a:p>
          <a:p>
            <a:r>
              <a:rPr lang="en-US" sz="1600" dirty="0">
                <a:solidFill>
                  <a:schemeClr val="bg1"/>
                </a:solidFill>
              </a:rPr>
              <a:t>color r=255 g=51 b=51</a:t>
            </a:r>
          </a:p>
          <a:p>
            <a:endParaRPr lang="en-US" sz="2000" dirty="0">
              <a:solidFill>
                <a:schemeClr val="bg1"/>
              </a:solidFill>
            </a:endParaRPr>
          </a:p>
        </p:txBody>
      </p:sp>
      <p:cxnSp>
        <p:nvCxnSpPr>
          <p:cNvPr id="6" name="Straight Connector 5"/>
          <p:cNvCxnSpPr/>
          <p:nvPr/>
        </p:nvCxnSpPr>
        <p:spPr>
          <a:xfrm rot="5400000">
            <a:off x="2781300" y="3143250"/>
            <a:ext cx="3429000" cy="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normAutofit fontScale="90000"/>
          </a:bodyPr>
          <a:lstStyle/>
          <a:p>
            <a:pPr eaLnBrk="1" fontAlgn="auto" hangingPunct="1">
              <a:spcAft>
                <a:spcPts val="0"/>
              </a:spcAft>
              <a:defRPr/>
            </a:pPr>
            <a:r>
              <a:rPr lang="en-US" smtClean="0"/>
              <a:t>We can change pixels directly…</a:t>
            </a:r>
          </a:p>
        </p:txBody>
      </p:sp>
      <p:sp>
        <p:nvSpPr>
          <p:cNvPr id="64514" name="Rectangle 3"/>
          <p:cNvSpPr>
            <a:spLocks noChangeArrowheads="1"/>
          </p:cNvSpPr>
          <p:nvPr/>
        </p:nvSpPr>
        <p:spPr bwMode="auto">
          <a:xfrm>
            <a:off x="228601" y="1406129"/>
            <a:ext cx="5625771" cy="2554545"/>
          </a:xfrm>
          <a:prstGeom prst="rect">
            <a:avLst/>
          </a:prstGeom>
          <a:noFill/>
          <a:ln w="9525">
            <a:noFill/>
            <a:miter lim="800000"/>
            <a:headEnd/>
            <a:tailEnd/>
          </a:ln>
        </p:spPr>
        <p:txBody>
          <a:bodyPr wrap="none">
            <a:spAutoFit/>
          </a:bodyPr>
          <a:lstStyle/>
          <a:p>
            <a:r>
              <a:rPr lang="en-US" sz="2000" dirty="0">
                <a:solidFill>
                  <a:schemeClr val="bg1"/>
                </a:solidFill>
              </a:rPr>
              <a:t>&gt;&gt;&gt; file="/Users/</a:t>
            </a:r>
            <a:r>
              <a:rPr lang="en-US" sz="2000" dirty="0" err="1">
                <a:solidFill>
                  <a:schemeClr val="bg1"/>
                </a:solidFill>
              </a:rPr>
              <a:t>guzdial</a:t>
            </a:r>
            <a:r>
              <a:rPr lang="en-US" sz="2000" dirty="0">
                <a:solidFill>
                  <a:schemeClr val="bg1"/>
                </a:solidFill>
              </a:rPr>
              <a:t>/</a:t>
            </a:r>
            <a:r>
              <a:rPr lang="en-US" sz="2000" dirty="0" err="1">
                <a:solidFill>
                  <a:schemeClr val="bg1"/>
                </a:solidFill>
              </a:rPr>
              <a:t>mediasources</a:t>
            </a:r>
            <a:r>
              <a:rPr lang="en-US" sz="2000" dirty="0">
                <a:solidFill>
                  <a:schemeClr val="bg1"/>
                </a:solidFill>
              </a:rPr>
              <a:t>/barbara.jpg"</a:t>
            </a:r>
          </a:p>
          <a:p>
            <a:r>
              <a:rPr lang="en-US" sz="2000" dirty="0">
                <a:solidFill>
                  <a:schemeClr val="bg1"/>
                </a:solidFill>
              </a:rPr>
              <a:t>&gt;&gt;&gt; </a:t>
            </a:r>
            <a:r>
              <a:rPr lang="en-US" sz="2000" dirty="0" err="1">
                <a:solidFill>
                  <a:schemeClr val="bg1"/>
                </a:solidFill>
              </a:rPr>
              <a:t>pict</a:t>
            </a:r>
            <a:r>
              <a:rPr lang="en-US" sz="2000" dirty="0">
                <a:solidFill>
                  <a:schemeClr val="bg1"/>
                </a:solidFill>
              </a:rPr>
              <a:t>=</a:t>
            </a:r>
            <a:r>
              <a:rPr lang="en-US" sz="2000" dirty="0" err="1">
                <a:solidFill>
                  <a:schemeClr val="bg1"/>
                </a:solidFill>
              </a:rPr>
              <a:t>makePicture</a:t>
            </a:r>
            <a:r>
              <a:rPr lang="en-US" sz="2000" dirty="0">
                <a:solidFill>
                  <a:schemeClr val="bg1"/>
                </a:solidFill>
              </a:rPr>
              <a:t>(file)</a:t>
            </a:r>
          </a:p>
          <a:p>
            <a:r>
              <a:rPr lang="en-US" sz="2000" dirty="0">
                <a:solidFill>
                  <a:schemeClr val="bg1"/>
                </a:solidFill>
              </a:rPr>
              <a:t>&gt;&gt;&gt; show(</a:t>
            </a:r>
            <a:r>
              <a:rPr lang="en-US" sz="2000" dirty="0" err="1">
                <a:solidFill>
                  <a:schemeClr val="bg1"/>
                </a:solidFill>
              </a:rPr>
              <a:t>pict</a:t>
            </a:r>
            <a:r>
              <a:rPr lang="en-US" sz="2000" dirty="0">
                <a:solidFill>
                  <a:schemeClr val="bg1"/>
                </a:solidFill>
              </a:rPr>
              <a:t>)</a:t>
            </a:r>
          </a:p>
          <a:p>
            <a:r>
              <a:rPr lang="en-US" sz="2000" dirty="0">
                <a:solidFill>
                  <a:schemeClr val="bg1"/>
                </a:solidFill>
              </a:rPr>
              <a:t>&gt;&gt;&gt; </a:t>
            </a:r>
            <a:r>
              <a:rPr lang="en-US" sz="2000" dirty="0" err="1">
                <a:solidFill>
                  <a:schemeClr val="bg1"/>
                </a:solidFill>
              </a:rPr>
              <a:t>setColor</a:t>
            </a:r>
            <a:r>
              <a:rPr lang="en-US" sz="2000" dirty="0">
                <a:solidFill>
                  <a:schemeClr val="bg1"/>
                </a:solidFill>
              </a:rPr>
              <a:t>(</a:t>
            </a:r>
            <a:r>
              <a:rPr lang="en-US" sz="2000" dirty="0" err="1">
                <a:solidFill>
                  <a:schemeClr val="bg1"/>
                </a:solidFill>
              </a:rPr>
              <a:t>getPixel</a:t>
            </a:r>
            <a:r>
              <a:rPr lang="en-US" sz="2000" dirty="0">
                <a:solidFill>
                  <a:schemeClr val="bg1"/>
                </a:solidFill>
              </a:rPr>
              <a:t>(pict,10,100),yellow)</a:t>
            </a:r>
          </a:p>
          <a:p>
            <a:r>
              <a:rPr lang="en-US" sz="2000" dirty="0">
                <a:solidFill>
                  <a:schemeClr val="bg1"/>
                </a:solidFill>
              </a:rPr>
              <a:t>&gt;&gt;&gt; </a:t>
            </a:r>
            <a:r>
              <a:rPr lang="en-US" sz="2000" dirty="0" err="1">
                <a:solidFill>
                  <a:schemeClr val="bg1"/>
                </a:solidFill>
              </a:rPr>
              <a:t>setColor</a:t>
            </a:r>
            <a:r>
              <a:rPr lang="en-US" sz="2000" dirty="0">
                <a:solidFill>
                  <a:schemeClr val="bg1"/>
                </a:solidFill>
              </a:rPr>
              <a:t>(</a:t>
            </a:r>
            <a:r>
              <a:rPr lang="en-US" sz="2000" dirty="0" err="1">
                <a:solidFill>
                  <a:schemeClr val="bg1"/>
                </a:solidFill>
              </a:rPr>
              <a:t>getPixel</a:t>
            </a:r>
            <a:r>
              <a:rPr lang="en-US" sz="2000" dirty="0">
                <a:solidFill>
                  <a:schemeClr val="bg1"/>
                </a:solidFill>
              </a:rPr>
              <a:t>(pict,11,100),yellow)</a:t>
            </a:r>
          </a:p>
          <a:p>
            <a:r>
              <a:rPr lang="en-US" sz="2000" dirty="0">
                <a:solidFill>
                  <a:schemeClr val="bg1"/>
                </a:solidFill>
              </a:rPr>
              <a:t>&gt;&gt;&gt; </a:t>
            </a:r>
            <a:r>
              <a:rPr lang="en-US" sz="2000" dirty="0" err="1">
                <a:solidFill>
                  <a:schemeClr val="bg1"/>
                </a:solidFill>
              </a:rPr>
              <a:t>setColor</a:t>
            </a:r>
            <a:r>
              <a:rPr lang="en-US" sz="2000" dirty="0">
                <a:solidFill>
                  <a:schemeClr val="bg1"/>
                </a:solidFill>
              </a:rPr>
              <a:t>(</a:t>
            </a:r>
            <a:r>
              <a:rPr lang="en-US" sz="2000" dirty="0" err="1">
                <a:solidFill>
                  <a:schemeClr val="bg1"/>
                </a:solidFill>
              </a:rPr>
              <a:t>getPixel</a:t>
            </a:r>
            <a:r>
              <a:rPr lang="en-US" sz="2000" dirty="0">
                <a:solidFill>
                  <a:schemeClr val="bg1"/>
                </a:solidFill>
              </a:rPr>
              <a:t>(pict,12,100),yellow)</a:t>
            </a:r>
          </a:p>
          <a:p>
            <a:r>
              <a:rPr lang="en-US" sz="2000" dirty="0">
                <a:solidFill>
                  <a:schemeClr val="bg1"/>
                </a:solidFill>
              </a:rPr>
              <a:t>&gt;&gt;&gt; </a:t>
            </a:r>
            <a:r>
              <a:rPr lang="en-US" sz="2000" dirty="0" err="1">
                <a:solidFill>
                  <a:schemeClr val="bg1"/>
                </a:solidFill>
              </a:rPr>
              <a:t>setColor</a:t>
            </a:r>
            <a:r>
              <a:rPr lang="en-US" sz="2000" dirty="0">
                <a:solidFill>
                  <a:schemeClr val="bg1"/>
                </a:solidFill>
              </a:rPr>
              <a:t>(</a:t>
            </a:r>
            <a:r>
              <a:rPr lang="en-US" sz="2000" dirty="0" err="1">
                <a:solidFill>
                  <a:schemeClr val="bg1"/>
                </a:solidFill>
              </a:rPr>
              <a:t>getPixel</a:t>
            </a:r>
            <a:r>
              <a:rPr lang="en-US" sz="2000" dirty="0">
                <a:solidFill>
                  <a:schemeClr val="bg1"/>
                </a:solidFill>
              </a:rPr>
              <a:t>(pict,13,100),yellow)</a:t>
            </a:r>
          </a:p>
          <a:p>
            <a:r>
              <a:rPr lang="en-US" sz="2000" dirty="0">
                <a:solidFill>
                  <a:schemeClr val="bg1"/>
                </a:solidFill>
              </a:rPr>
              <a:t>&gt;&gt;&gt; repaint(</a:t>
            </a:r>
            <a:r>
              <a:rPr lang="en-US" sz="2000" dirty="0" err="1">
                <a:solidFill>
                  <a:schemeClr val="bg1"/>
                </a:solidFill>
              </a:rPr>
              <a:t>pict</a:t>
            </a:r>
            <a:r>
              <a:rPr lang="en-US" sz="2000" dirty="0">
                <a:solidFill>
                  <a:schemeClr val="bg1"/>
                </a:solidFill>
              </a:rPr>
              <a:t>)</a:t>
            </a:r>
          </a:p>
        </p:txBody>
      </p:sp>
      <p:pic>
        <p:nvPicPr>
          <p:cNvPr id="64515" name="Picture 4"/>
          <p:cNvPicPr>
            <a:picLocks noChangeAspect="1" noChangeArrowheads="1"/>
          </p:cNvPicPr>
          <p:nvPr/>
        </p:nvPicPr>
        <p:blipFill>
          <a:blip r:embed="rId3"/>
          <a:srcRect/>
          <a:stretch>
            <a:fillRect/>
          </a:stretch>
        </p:blipFill>
        <p:spPr bwMode="auto">
          <a:xfrm>
            <a:off x="5864226" y="1657350"/>
            <a:ext cx="3279775" cy="3257550"/>
          </a:xfrm>
          <a:prstGeom prst="rect">
            <a:avLst/>
          </a:prstGeom>
          <a:noFill/>
          <a:ln w="9525">
            <a:noFill/>
            <a:miter lim="800000"/>
            <a:headEnd/>
            <a:tailEnd/>
          </a:ln>
        </p:spPr>
      </p:pic>
      <p:sp>
        <p:nvSpPr>
          <p:cNvPr id="64516" name="Text Box 5"/>
          <p:cNvSpPr txBox="1">
            <a:spLocks noChangeArrowheads="1"/>
          </p:cNvSpPr>
          <p:nvPr/>
        </p:nvSpPr>
        <p:spPr bwMode="auto">
          <a:xfrm>
            <a:off x="365126" y="3817144"/>
            <a:ext cx="3506537" cy="923330"/>
          </a:xfrm>
          <a:prstGeom prst="rect">
            <a:avLst/>
          </a:prstGeom>
          <a:noFill/>
          <a:ln w="9525">
            <a:noFill/>
            <a:miter lim="800000"/>
            <a:headEnd/>
            <a:tailEnd/>
          </a:ln>
        </p:spPr>
        <p:txBody>
          <a:bodyPr wrap="none">
            <a:spAutoFit/>
          </a:bodyPr>
          <a:lstStyle/>
          <a:p>
            <a:r>
              <a:rPr lang="en-US" b="1">
                <a:solidFill>
                  <a:schemeClr val="bg1"/>
                </a:solidFill>
              </a:rPr>
              <a:t>But that</a:t>
            </a:r>
            <a:r>
              <a:rPr lang="fr-FR" altLang="ja-JP" b="1">
                <a:solidFill>
                  <a:schemeClr val="bg1"/>
                </a:solidFill>
              </a:rPr>
              <a:t>'</a:t>
            </a:r>
            <a:r>
              <a:rPr lang="en-US" altLang="ja-JP" b="1">
                <a:solidFill>
                  <a:schemeClr val="bg1"/>
                </a:solidFill>
              </a:rPr>
              <a:t>s </a:t>
            </a:r>
            <a:r>
              <a:rPr lang="en-US" altLang="ja-JP" b="1" i="1">
                <a:solidFill>
                  <a:schemeClr val="bg1"/>
                </a:solidFill>
              </a:rPr>
              <a:t>really</a:t>
            </a:r>
            <a:r>
              <a:rPr lang="en-US" altLang="ja-JP" b="1">
                <a:solidFill>
                  <a:schemeClr val="bg1"/>
                </a:solidFill>
              </a:rPr>
              <a:t> dull and boring to </a:t>
            </a:r>
            <a:br>
              <a:rPr lang="en-US" altLang="ja-JP" b="1">
                <a:solidFill>
                  <a:schemeClr val="bg1"/>
                </a:solidFill>
              </a:rPr>
            </a:br>
            <a:r>
              <a:rPr lang="en-US" altLang="ja-JP" b="1">
                <a:solidFill>
                  <a:schemeClr val="bg1"/>
                </a:solidFill>
              </a:rPr>
              <a:t>change each pixel at a time…</a:t>
            </a:r>
            <a:br>
              <a:rPr lang="en-US" altLang="ja-JP" b="1">
                <a:solidFill>
                  <a:schemeClr val="bg1"/>
                </a:solidFill>
              </a:rPr>
            </a:br>
            <a:r>
              <a:rPr lang="en-US" altLang="ja-JP" b="1">
                <a:solidFill>
                  <a:schemeClr val="bg1"/>
                </a:solidFill>
              </a:rPr>
              <a:t>Isn</a:t>
            </a:r>
            <a:r>
              <a:rPr lang="fr-FR" altLang="ja-JP" b="1">
                <a:solidFill>
                  <a:schemeClr val="bg1"/>
                </a:solidFill>
              </a:rPr>
              <a:t>'</a:t>
            </a:r>
            <a:r>
              <a:rPr lang="en-US" altLang="ja-JP" b="1">
                <a:solidFill>
                  <a:schemeClr val="bg1"/>
                </a:solidFill>
              </a:rPr>
              <a:t>t there a better way?</a:t>
            </a:r>
            <a:endParaRPr lang="en-US" b="1">
              <a:solidFill>
                <a:schemeClr val="bg1"/>
              </a:solidFill>
            </a:endParaRPr>
          </a:p>
        </p:txBody>
      </p:sp>
      <p:cxnSp>
        <p:nvCxnSpPr>
          <p:cNvPr id="7" name="Straight Arrow Connector 6"/>
          <p:cNvCxnSpPr/>
          <p:nvPr/>
        </p:nvCxnSpPr>
        <p:spPr>
          <a:xfrm>
            <a:off x="4953000" y="2286000"/>
            <a:ext cx="990600" cy="45720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a:xfrm>
            <a:off x="457200" y="514350"/>
            <a:ext cx="8229600" cy="800100"/>
          </a:xfr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normAutofit fontScale="90000"/>
          </a:bodyPr>
          <a:lstStyle/>
          <a:p>
            <a:pPr eaLnBrk="1" fontAlgn="auto" hangingPunct="1">
              <a:spcAft>
                <a:spcPts val="0"/>
              </a:spcAft>
              <a:defRPr/>
            </a:pPr>
            <a:r>
              <a:rPr lang="en-US" smtClean="0"/>
              <a:t>Use a loop!</a:t>
            </a:r>
            <a:br>
              <a:rPr lang="en-US" smtClean="0"/>
            </a:br>
            <a:r>
              <a:rPr lang="en-US" smtClean="0"/>
              <a:t>Our first picture recipe</a:t>
            </a:r>
          </a:p>
        </p:txBody>
      </p:sp>
      <p:sp>
        <p:nvSpPr>
          <p:cNvPr id="66562" name="Rectangle 3"/>
          <p:cNvSpPr>
            <a:spLocks noChangeArrowheads="1"/>
          </p:cNvSpPr>
          <p:nvPr/>
        </p:nvSpPr>
        <p:spPr bwMode="auto">
          <a:xfrm>
            <a:off x="533401" y="1600200"/>
            <a:ext cx="2753061" cy="1200329"/>
          </a:xfrm>
          <a:prstGeom prst="rect">
            <a:avLst/>
          </a:prstGeom>
          <a:noFill/>
          <a:ln w="9525">
            <a:noFill/>
            <a:miter lim="800000"/>
            <a:headEnd/>
            <a:tailEnd/>
          </a:ln>
        </p:spPr>
        <p:txBody>
          <a:bodyPr wrap="none">
            <a:spAutoFit/>
          </a:bodyPr>
          <a:lstStyle/>
          <a:p>
            <a:r>
              <a:rPr lang="en-US" b="1" dirty="0">
                <a:solidFill>
                  <a:schemeClr val="bg1"/>
                </a:solidFill>
              </a:rPr>
              <a:t>def </a:t>
            </a:r>
            <a:r>
              <a:rPr lang="en-US" b="1" dirty="0" err="1">
                <a:solidFill>
                  <a:schemeClr val="bg1"/>
                </a:solidFill>
              </a:rPr>
              <a:t>decreaseRed</a:t>
            </a:r>
            <a:r>
              <a:rPr lang="en-US" b="1" dirty="0">
                <a:solidFill>
                  <a:schemeClr val="bg1"/>
                </a:solidFill>
              </a:rPr>
              <a:t>(picture):</a:t>
            </a:r>
          </a:p>
          <a:p>
            <a:r>
              <a:rPr lang="en-US" b="1" dirty="0">
                <a:solidFill>
                  <a:schemeClr val="bg1"/>
                </a:solidFill>
              </a:rPr>
              <a:t>  for p in </a:t>
            </a:r>
            <a:r>
              <a:rPr lang="en-US" b="1" dirty="0" err="1">
                <a:solidFill>
                  <a:schemeClr val="bg1"/>
                </a:solidFill>
              </a:rPr>
              <a:t>getPixels</a:t>
            </a:r>
            <a:r>
              <a:rPr lang="en-US" b="1" dirty="0">
                <a:solidFill>
                  <a:schemeClr val="bg1"/>
                </a:solidFill>
              </a:rPr>
              <a:t>(picture):</a:t>
            </a:r>
          </a:p>
          <a:p>
            <a:r>
              <a:rPr lang="en-US" b="1" dirty="0">
                <a:solidFill>
                  <a:schemeClr val="bg1"/>
                </a:solidFill>
              </a:rPr>
              <a:t>    value=</a:t>
            </a:r>
            <a:r>
              <a:rPr lang="en-US" b="1" dirty="0" err="1">
                <a:solidFill>
                  <a:schemeClr val="bg1"/>
                </a:solidFill>
              </a:rPr>
              <a:t>getRed</a:t>
            </a:r>
            <a:r>
              <a:rPr lang="en-US" b="1" dirty="0">
                <a:solidFill>
                  <a:schemeClr val="bg1"/>
                </a:solidFill>
              </a:rPr>
              <a:t>(p)</a:t>
            </a:r>
          </a:p>
          <a:p>
            <a:r>
              <a:rPr lang="en-US" b="1" dirty="0">
                <a:solidFill>
                  <a:schemeClr val="bg1"/>
                </a:solidFill>
              </a:rPr>
              <a:t>    </a:t>
            </a:r>
            <a:r>
              <a:rPr lang="en-US" b="1" dirty="0" err="1">
                <a:solidFill>
                  <a:schemeClr val="bg1"/>
                </a:solidFill>
              </a:rPr>
              <a:t>setRed</a:t>
            </a:r>
            <a:r>
              <a:rPr lang="en-US" b="1" dirty="0">
                <a:solidFill>
                  <a:schemeClr val="bg1"/>
                </a:solidFill>
              </a:rPr>
              <a:t>(</a:t>
            </a:r>
            <a:r>
              <a:rPr lang="en-US" b="1" dirty="0" err="1">
                <a:solidFill>
                  <a:schemeClr val="bg1"/>
                </a:solidFill>
              </a:rPr>
              <a:t>p,value</a:t>
            </a:r>
            <a:r>
              <a:rPr lang="en-US" b="1" dirty="0">
                <a:solidFill>
                  <a:schemeClr val="bg1"/>
                </a:solidFill>
              </a:rPr>
              <a:t>*0.5)</a:t>
            </a:r>
          </a:p>
        </p:txBody>
      </p:sp>
      <p:sp>
        <p:nvSpPr>
          <p:cNvPr id="66563" name="Rectangle 4"/>
          <p:cNvSpPr>
            <a:spLocks noChangeArrowheads="1"/>
          </p:cNvSpPr>
          <p:nvPr/>
        </p:nvSpPr>
        <p:spPr bwMode="auto">
          <a:xfrm>
            <a:off x="228601" y="3257550"/>
            <a:ext cx="5625771" cy="1938992"/>
          </a:xfrm>
          <a:prstGeom prst="rect">
            <a:avLst/>
          </a:prstGeom>
          <a:noFill/>
          <a:ln w="9525">
            <a:noFill/>
            <a:miter lim="800000"/>
            <a:headEnd/>
            <a:tailEnd/>
          </a:ln>
        </p:spPr>
        <p:txBody>
          <a:bodyPr wrap="none">
            <a:spAutoFit/>
          </a:bodyPr>
          <a:lstStyle/>
          <a:p>
            <a:r>
              <a:rPr lang="en-US" sz="2000">
                <a:solidFill>
                  <a:schemeClr val="bg1"/>
                </a:solidFill>
              </a:rPr>
              <a:t>Used like this:</a:t>
            </a:r>
          </a:p>
          <a:p>
            <a:r>
              <a:rPr lang="en-US" sz="2000">
                <a:solidFill>
                  <a:schemeClr val="bg1"/>
                </a:solidFill>
              </a:rPr>
              <a:t>&gt;&gt;&gt; file="/Users/guzdial/mediasources/barbara.jpg"</a:t>
            </a:r>
          </a:p>
          <a:p>
            <a:r>
              <a:rPr lang="en-US" sz="2000">
                <a:solidFill>
                  <a:schemeClr val="bg1"/>
                </a:solidFill>
              </a:rPr>
              <a:t>&gt;&gt;&gt; picture=makePicture(file)</a:t>
            </a:r>
          </a:p>
          <a:p>
            <a:r>
              <a:rPr lang="en-US" sz="2000">
                <a:solidFill>
                  <a:schemeClr val="bg1"/>
                </a:solidFill>
              </a:rPr>
              <a:t>&gt;&gt;&gt; show(picture)</a:t>
            </a:r>
          </a:p>
          <a:p>
            <a:r>
              <a:rPr lang="en-US" sz="2000">
                <a:solidFill>
                  <a:schemeClr val="bg1"/>
                </a:solidFill>
              </a:rPr>
              <a:t>&gt;&gt;&gt; decreaseRed(picture)</a:t>
            </a:r>
          </a:p>
          <a:p>
            <a:r>
              <a:rPr lang="en-US" sz="2000">
                <a:solidFill>
                  <a:schemeClr val="bg1"/>
                </a:solidFill>
              </a:rPr>
              <a:t>&gt;&gt;&gt; repaint(picture)</a:t>
            </a:r>
          </a:p>
        </p:txBody>
      </p:sp>
      <p:pic>
        <p:nvPicPr>
          <p:cNvPr id="66564" name="Picture 5"/>
          <p:cNvPicPr>
            <a:picLocks noChangeAspect="1" noChangeArrowheads="1"/>
          </p:cNvPicPr>
          <p:nvPr/>
        </p:nvPicPr>
        <p:blipFill>
          <a:blip r:embed="rId3"/>
          <a:srcRect/>
          <a:stretch>
            <a:fillRect/>
          </a:stretch>
        </p:blipFill>
        <p:spPr bwMode="auto">
          <a:xfrm>
            <a:off x="6172201" y="1371600"/>
            <a:ext cx="2474913" cy="2457450"/>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457200" y="400050"/>
            <a:ext cx="8229600" cy="800100"/>
          </a:xfrm>
        </p:spPr>
        <p:txBody>
          <a:bodyPr>
            <a:normAutofit fontScale="90000"/>
          </a:bodyPr>
          <a:lstStyle/>
          <a:p>
            <a:pPr eaLnBrk="1" fontAlgn="auto" hangingPunct="1">
              <a:spcAft>
                <a:spcPts val="0"/>
              </a:spcAft>
              <a:defRPr/>
            </a:pPr>
            <a:r>
              <a:rPr lang="en-US" smtClean="0">
                <a:ea typeface="+mj-ea"/>
                <a:cs typeface="+mj-cs"/>
              </a:rPr>
              <a:t>Our first picture recipe works for </a:t>
            </a:r>
            <a:r>
              <a:rPr lang="en-US" i="1" smtClean="0">
                <a:ea typeface="+mj-ea"/>
                <a:cs typeface="+mj-cs"/>
              </a:rPr>
              <a:t>any</a:t>
            </a:r>
            <a:r>
              <a:rPr lang="en-US" smtClean="0">
                <a:ea typeface="+mj-ea"/>
                <a:cs typeface="+mj-cs"/>
              </a:rPr>
              <a:t> picture</a:t>
            </a:r>
          </a:p>
        </p:txBody>
      </p:sp>
      <p:pic>
        <p:nvPicPr>
          <p:cNvPr id="68610" name="Picture 5" descr="katie-red-reduced"/>
          <p:cNvPicPr>
            <a:picLocks noGrp="1" noChangeAspect="1" noChangeArrowheads="1"/>
          </p:cNvPicPr>
          <p:nvPr>
            <p:ph idx="1"/>
          </p:nvPr>
        </p:nvPicPr>
        <p:blipFill>
          <a:blip r:embed="rId3"/>
          <a:srcRect/>
          <a:stretch>
            <a:fillRect/>
          </a:stretch>
        </p:blipFill>
        <p:spPr>
          <a:xfrm>
            <a:off x="6172201" y="1428751"/>
            <a:ext cx="2638425" cy="1869281"/>
          </a:xfrm>
          <a:noFill/>
        </p:spPr>
      </p:pic>
      <p:sp>
        <p:nvSpPr>
          <p:cNvPr id="68611" name="Rectangle 3"/>
          <p:cNvSpPr>
            <a:spLocks noChangeArrowheads="1"/>
          </p:cNvSpPr>
          <p:nvPr/>
        </p:nvSpPr>
        <p:spPr bwMode="auto">
          <a:xfrm>
            <a:off x="609601" y="1596629"/>
            <a:ext cx="4012830" cy="1323439"/>
          </a:xfrm>
          <a:prstGeom prst="rect">
            <a:avLst/>
          </a:prstGeom>
          <a:noFill/>
          <a:ln w="9525">
            <a:noFill/>
            <a:miter lim="800000"/>
            <a:headEnd/>
            <a:tailEnd/>
          </a:ln>
        </p:spPr>
        <p:txBody>
          <a:bodyPr wrap="none">
            <a:spAutoFit/>
          </a:bodyPr>
          <a:lstStyle/>
          <a:p>
            <a:r>
              <a:rPr lang="en-US" sz="2000" dirty="0">
                <a:solidFill>
                  <a:schemeClr val="bg1"/>
                </a:solidFill>
                <a:latin typeface="Arial Black" pitchFamily="34" charset="0"/>
              </a:rPr>
              <a:t>def </a:t>
            </a:r>
            <a:r>
              <a:rPr lang="en-US" sz="2000" dirty="0" err="1">
                <a:solidFill>
                  <a:schemeClr val="bg1"/>
                </a:solidFill>
                <a:latin typeface="Arial Black" pitchFamily="34" charset="0"/>
              </a:rPr>
              <a:t>decreaseRed</a:t>
            </a:r>
            <a:r>
              <a:rPr lang="en-US" sz="2000" dirty="0">
                <a:solidFill>
                  <a:schemeClr val="bg1"/>
                </a:solidFill>
                <a:latin typeface="Arial Black" pitchFamily="34" charset="0"/>
              </a:rPr>
              <a:t>(picture):</a:t>
            </a:r>
          </a:p>
          <a:p>
            <a:r>
              <a:rPr lang="en-US" sz="2000" dirty="0">
                <a:solidFill>
                  <a:schemeClr val="bg1"/>
                </a:solidFill>
                <a:latin typeface="Arial Black" pitchFamily="34" charset="0"/>
              </a:rPr>
              <a:t>  for p in </a:t>
            </a:r>
            <a:r>
              <a:rPr lang="en-US" sz="2000" dirty="0" err="1">
                <a:solidFill>
                  <a:schemeClr val="bg1"/>
                </a:solidFill>
                <a:latin typeface="Arial Black" pitchFamily="34" charset="0"/>
              </a:rPr>
              <a:t>getPixels</a:t>
            </a:r>
            <a:r>
              <a:rPr lang="en-US" sz="2000" dirty="0">
                <a:solidFill>
                  <a:schemeClr val="bg1"/>
                </a:solidFill>
                <a:latin typeface="Arial Black" pitchFamily="34" charset="0"/>
              </a:rPr>
              <a:t>(picture):</a:t>
            </a:r>
          </a:p>
          <a:p>
            <a:r>
              <a:rPr lang="en-US" sz="2000" dirty="0">
                <a:solidFill>
                  <a:schemeClr val="bg1"/>
                </a:solidFill>
                <a:latin typeface="Arial Black" pitchFamily="34" charset="0"/>
              </a:rPr>
              <a:t>    value=</a:t>
            </a:r>
            <a:r>
              <a:rPr lang="en-US" sz="2000" dirty="0" err="1">
                <a:solidFill>
                  <a:schemeClr val="bg1"/>
                </a:solidFill>
                <a:latin typeface="Arial Black" pitchFamily="34" charset="0"/>
              </a:rPr>
              <a:t>getRed</a:t>
            </a:r>
            <a:r>
              <a:rPr lang="en-US" sz="2000" dirty="0">
                <a:solidFill>
                  <a:schemeClr val="bg1"/>
                </a:solidFill>
                <a:latin typeface="Arial Black" pitchFamily="34" charset="0"/>
              </a:rPr>
              <a:t>(p)</a:t>
            </a:r>
          </a:p>
          <a:p>
            <a:r>
              <a:rPr lang="en-US" sz="2000" dirty="0">
                <a:solidFill>
                  <a:schemeClr val="bg1"/>
                </a:solidFill>
                <a:latin typeface="Arial Black" pitchFamily="34" charset="0"/>
              </a:rPr>
              <a:t>    </a:t>
            </a:r>
            <a:r>
              <a:rPr lang="en-US" sz="2000" dirty="0" err="1">
                <a:solidFill>
                  <a:schemeClr val="bg1"/>
                </a:solidFill>
                <a:latin typeface="Arial Black" pitchFamily="34" charset="0"/>
              </a:rPr>
              <a:t>setRed</a:t>
            </a:r>
            <a:r>
              <a:rPr lang="en-US" sz="2000" dirty="0">
                <a:solidFill>
                  <a:schemeClr val="bg1"/>
                </a:solidFill>
                <a:latin typeface="Arial Black" pitchFamily="34" charset="0"/>
              </a:rPr>
              <a:t>(</a:t>
            </a:r>
            <a:r>
              <a:rPr lang="en-US" sz="2000" dirty="0" err="1">
                <a:solidFill>
                  <a:schemeClr val="bg1"/>
                </a:solidFill>
                <a:latin typeface="Arial Black" pitchFamily="34" charset="0"/>
              </a:rPr>
              <a:t>p,value</a:t>
            </a:r>
            <a:r>
              <a:rPr lang="en-US" sz="2000" dirty="0">
                <a:solidFill>
                  <a:schemeClr val="bg1"/>
                </a:solidFill>
                <a:latin typeface="Arial Black" pitchFamily="34" charset="0"/>
              </a:rPr>
              <a:t>*0.5)</a:t>
            </a:r>
          </a:p>
        </p:txBody>
      </p:sp>
      <p:sp>
        <p:nvSpPr>
          <p:cNvPr id="68612" name="Rectangle 4"/>
          <p:cNvSpPr>
            <a:spLocks noChangeArrowheads="1"/>
          </p:cNvSpPr>
          <p:nvPr/>
        </p:nvSpPr>
        <p:spPr bwMode="auto">
          <a:xfrm>
            <a:off x="533400" y="3212306"/>
            <a:ext cx="6260368" cy="1754326"/>
          </a:xfrm>
          <a:prstGeom prst="rect">
            <a:avLst/>
          </a:prstGeom>
          <a:noFill/>
          <a:ln w="9525">
            <a:noFill/>
            <a:miter lim="800000"/>
            <a:headEnd/>
            <a:tailEnd/>
          </a:ln>
        </p:spPr>
        <p:txBody>
          <a:bodyPr wrap="none">
            <a:spAutoFit/>
          </a:bodyPr>
          <a:lstStyle/>
          <a:p>
            <a:r>
              <a:rPr lang="en-US" b="1" dirty="0">
                <a:solidFill>
                  <a:schemeClr val="bg1"/>
                </a:solidFill>
                <a:latin typeface="Arial Black" pitchFamily="34" charset="0"/>
              </a:rPr>
              <a:t>Used like this:</a:t>
            </a:r>
          </a:p>
          <a:p>
            <a:r>
              <a:rPr lang="en-US" dirty="0">
                <a:solidFill>
                  <a:schemeClr val="bg1"/>
                </a:solidFill>
                <a:latin typeface="Arial Black" pitchFamily="34" charset="0"/>
              </a:rPr>
              <a:t>&gt;&gt;&gt; file="/Users/</a:t>
            </a:r>
            <a:r>
              <a:rPr lang="en-US" dirty="0" err="1">
                <a:solidFill>
                  <a:schemeClr val="bg1"/>
                </a:solidFill>
                <a:latin typeface="Arial Black" pitchFamily="34" charset="0"/>
              </a:rPr>
              <a:t>guzdial</a:t>
            </a:r>
            <a:r>
              <a:rPr lang="en-US" dirty="0">
                <a:solidFill>
                  <a:schemeClr val="bg1"/>
                </a:solidFill>
                <a:latin typeface="Arial Black" pitchFamily="34" charset="0"/>
              </a:rPr>
              <a:t>/</a:t>
            </a:r>
            <a:r>
              <a:rPr lang="en-US" dirty="0" err="1">
                <a:solidFill>
                  <a:schemeClr val="bg1"/>
                </a:solidFill>
                <a:latin typeface="Arial Black" pitchFamily="34" charset="0"/>
              </a:rPr>
              <a:t>mediasources</a:t>
            </a:r>
            <a:r>
              <a:rPr lang="en-US" dirty="0">
                <a:solidFill>
                  <a:schemeClr val="bg1"/>
                </a:solidFill>
                <a:latin typeface="Arial Black" pitchFamily="34" charset="0"/>
              </a:rPr>
              <a:t>/katie.jpg"</a:t>
            </a:r>
          </a:p>
          <a:p>
            <a:r>
              <a:rPr lang="en-US" dirty="0">
                <a:solidFill>
                  <a:schemeClr val="bg1"/>
                </a:solidFill>
                <a:latin typeface="Arial Black" pitchFamily="34" charset="0"/>
              </a:rPr>
              <a:t>&gt;&gt;&gt; picture=</a:t>
            </a:r>
            <a:r>
              <a:rPr lang="en-US" dirty="0" err="1">
                <a:solidFill>
                  <a:schemeClr val="bg1"/>
                </a:solidFill>
                <a:latin typeface="Arial Black" pitchFamily="34" charset="0"/>
              </a:rPr>
              <a:t>makePicture</a:t>
            </a:r>
            <a:r>
              <a:rPr lang="en-US" dirty="0">
                <a:solidFill>
                  <a:schemeClr val="bg1"/>
                </a:solidFill>
                <a:latin typeface="Arial Black" pitchFamily="34" charset="0"/>
              </a:rPr>
              <a:t>(file)</a:t>
            </a:r>
          </a:p>
          <a:p>
            <a:r>
              <a:rPr lang="en-US" dirty="0">
                <a:solidFill>
                  <a:schemeClr val="bg1"/>
                </a:solidFill>
                <a:latin typeface="Arial Black" pitchFamily="34" charset="0"/>
              </a:rPr>
              <a:t>&gt;&gt;&gt; show(picture)</a:t>
            </a:r>
          </a:p>
          <a:p>
            <a:r>
              <a:rPr lang="en-US" dirty="0">
                <a:solidFill>
                  <a:schemeClr val="bg1"/>
                </a:solidFill>
                <a:latin typeface="Arial Black" pitchFamily="34" charset="0"/>
              </a:rPr>
              <a:t>&gt;&gt;&gt; </a:t>
            </a:r>
            <a:r>
              <a:rPr lang="en-US" dirty="0" err="1">
                <a:solidFill>
                  <a:schemeClr val="bg1"/>
                </a:solidFill>
                <a:latin typeface="Arial Black" pitchFamily="34" charset="0"/>
              </a:rPr>
              <a:t>decreaseRed</a:t>
            </a:r>
            <a:r>
              <a:rPr lang="en-US" dirty="0">
                <a:solidFill>
                  <a:schemeClr val="bg1"/>
                </a:solidFill>
                <a:latin typeface="Arial Black" pitchFamily="34" charset="0"/>
              </a:rPr>
              <a:t>(picture)</a:t>
            </a:r>
          </a:p>
          <a:p>
            <a:r>
              <a:rPr lang="en-US" dirty="0">
                <a:solidFill>
                  <a:schemeClr val="bg1"/>
                </a:solidFill>
                <a:latin typeface="Arial Black" pitchFamily="34" charset="0"/>
              </a:rPr>
              <a:t>&gt;&gt;&gt; repaint(picture)</a:t>
            </a:r>
          </a:p>
        </p:txBody>
      </p:sp>
    </p:spTree>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Rectangle 2"/>
          <p:cNvSpPr>
            <a:spLocks noGrp="1" noChangeArrowheads="1"/>
          </p:cNvSpPr>
          <p:nvPr>
            <p:ph type="title"/>
          </p:nvPr>
        </p:nvSpPr>
        <p:spPr/>
        <p:txBody>
          <a:bodyPr>
            <a:normAutofit fontScale="90000"/>
          </a:bodyPr>
          <a:lstStyle/>
          <a:p>
            <a:pPr eaLnBrk="1" hangingPunct="1"/>
            <a:r>
              <a:rPr lang="en-US" smtClean="0"/>
              <a:t>How do you make an omelet?</a:t>
            </a:r>
          </a:p>
        </p:txBody>
      </p:sp>
      <p:sp>
        <p:nvSpPr>
          <p:cNvPr id="70658" name="Rectangle 3"/>
          <p:cNvSpPr>
            <a:spLocks noGrp="1" noChangeArrowheads="1"/>
          </p:cNvSpPr>
          <p:nvPr>
            <p:ph idx="1"/>
          </p:nvPr>
        </p:nvSpPr>
        <p:spPr>
          <a:xfrm>
            <a:off x="609600" y="1445419"/>
            <a:ext cx="8229600" cy="1640681"/>
          </a:xfrm>
        </p:spPr>
        <p:txBody>
          <a:bodyPr>
            <a:normAutofit fontScale="92500" lnSpcReduction="10000"/>
          </a:bodyPr>
          <a:lstStyle/>
          <a:p>
            <a:pPr eaLnBrk="1" hangingPunct="1"/>
            <a:r>
              <a:rPr lang="en-US" smtClean="0"/>
              <a:t>Something to do with eggs…</a:t>
            </a:r>
          </a:p>
          <a:p>
            <a:pPr eaLnBrk="1" hangingPunct="1"/>
            <a:r>
              <a:rPr lang="en-US" smtClean="0"/>
              <a:t>What do you do with each of the eggs?</a:t>
            </a:r>
          </a:p>
          <a:p>
            <a:pPr eaLnBrk="1" hangingPunct="1"/>
            <a:r>
              <a:rPr lang="en-US" smtClean="0"/>
              <a:t>And then what do you do?</a:t>
            </a:r>
          </a:p>
        </p:txBody>
      </p:sp>
      <p:sp>
        <p:nvSpPr>
          <p:cNvPr id="70659" name="Text Box 4"/>
          <p:cNvSpPr txBox="1">
            <a:spLocks noChangeArrowheads="1"/>
          </p:cNvSpPr>
          <p:nvPr/>
        </p:nvSpPr>
        <p:spPr bwMode="auto">
          <a:xfrm>
            <a:off x="609600" y="3161114"/>
            <a:ext cx="7924800" cy="2031325"/>
          </a:xfrm>
          <a:prstGeom prst="rect">
            <a:avLst/>
          </a:prstGeom>
          <a:noFill/>
          <a:ln w="9525">
            <a:noFill/>
            <a:miter lim="800000"/>
            <a:headEnd/>
            <a:tailEnd/>
          </a:ln>
        </p:spPr>
        <p:txBody>
          <a:bodyPr wrap="square">
            <a:spAutoFit/>
          </a:bodyPr>
          <a:lstStyle/>
          <a:p>
            <a:r>
              <a:rPr lang="en-US" b="1" dirty="0">
                <a:solidFill>
                  <a:schemeClr val="bg1"/>
                </a:solidFill>
                <a:latin typeface="Arial Black" pitchFamily="34" charset="0"/>
              </a:rPr>
              <a:t>All useful recipes involve repetition</a:t>
            </a:r>
          </a:p>
          <a:p>
            <a:r>
              <a:rPr lang="en-US" b="1" dirty="0">
                <a:solidFill>
                  <a:schemeClr val="bg1"/>
                </a:solidFill>
                <a:latin typeface="Arial Black" pitchFamily="34" charset="0"/>
              </a:rPr>
              <a:t>	- Take </a:t>
            </a:r>
            <a:r>
              <a:rPr lang="en-US" b="1" u="sng" dirty="0">
                <a:solidFill>
                  <a:schemeClr val="bg1"/>
                </a:solidFill>
                <a:latin typeface="Arial Black" pitchFamily="34" charset="0"/>
              </a:rPr>
              <a:t>four</a:t>
            </a:r>
            <a:r>
              <a:rPr lang="en-US" b="1" dirty="0">
                <a:solidFill>
                  <a:schemeClr val="bg1"/>
                </a:solidFill>
                <a:latin typeface="Arial Black" pitchFamily="34" charset="0"/>
              </a:rPr>
              <a:t> eggs and crack </a:t>
            </a:r>
            <a:r>
              <a:rPr lang="en-US" b="1" u="sng" dirty="0">
                <a:solidFill>
                  <a:schemeClr val="bg1"/>
                </a:solidFill>
                <a:latin typeface="Arial Black" pitchFamily="34" charset="0"/>
              </a:rPr>
              <a:t>them</a:t>
            </a:r>
            <a:r>
              <a:rPr lang="en-US" b="1" dirty="0">
                <a:solidFill>
                  <a:schemeClr val="bg1"/>
                </a:solidFill>
                <a:latin typeface="Arial Black" pitchFamily="34" charset="0"/>
              </a:rPr>
              <a:t>….</a:t>
            </a:r>
          </a:p>
          <a:p>
            <a:r>
              <a:rPr lang="en-US" b="1" dirty="0">
                <a:solidFill>
                  <a:schemeClr val="bg1"/>
                </a:solidFill>
                <a:latin typeface="Arial Black" pitchFamily="34" charset="0"/>
              </a:rPr>
              <a:t>	- Beat the eggs </a:t>
            </a:r>
            <a:r>
              <a:rPr lang="en-US" b="1" u="sng" dirty="0">
                <a:solidFill>
                  <a:schemeClr val="bg1"/>
                </a:solidFill>
                <a:latin typeface="Arial Black" pitchFamily="34" charset="0"/>
              </a:rPr>
              <a:t>until</a:t>
            </a:r>
            <a:r>
              <a:rPr lang="en-US" b="1" dirty="0">
                <a:solidFill>
                  <a:schemeClr val="bg1"/>
                </a:solidFill>
                <a:latin typeface="Arial Black" pitchFamily="34" charset="0"/>
              </a:rPr>
              <a:t>…</a:t>
            </a:r>
          </a:p>
          <a:p>
            <a:endParaRPr lang="en-US" b="1" dirty="0">
              <a:solidFill>
                <a:schemeClr val="bg1"/>
              </a:solidFill>
              <a:latin typeface="Arial Black" pitchFamily="34" charset="0"/>
            </a:endParaRPr>
          </a:p>
          <a:p>
            <a:r>
              <a:rPr lang="en-US" b="1" dirty="0">
                <a:solidFill>
                  <a:schemeClr val="bg1"/>
                </a:solidFill>
                <a:latin typeface="Arial Black" pitchFamily="34" charset="0"/>
              </a:rPr>
              <a:t>We need these repetition (</a:t>
            </a:r>
            <a:r>
              <a:rPr lang="ja-JP" altLang="en-US" b="1">
                <a:solidFill>
                  <a:schemeClr val="bg1"/>
                </a:solidFill>
                <a:latin typeface="Arial Black" pitchFamily="34" charset="0"/>
              </a:rPr>
              <a:t>“</a:t>
            </a:r>
            <a:r>
              <a:rPr lang="en-US" altLang="ja-JP" b="1" dirty="0">
                <a:solidFill>
                  <a:schemeClr val="bg1"/>
                </a:solidFill>
                <a:latin typeface="Arial Black" pitchFamily="34" charset="0"/>
              </a:rPr>
              <a:t>iteration</a:t>
            </a:r>
            <a:r>
              <a:rPr lang="ja-JP" altLang="en-US" b="1">
                <a:solidFill>
                  <a:schemeClr val="bg1"/>
                </a:solidFill>
                <a:latin typeface="Arial Black" pitchFamily="34" charset="0"/>
              </a:rPr>
              <a:t>”</a:t>
            </a:r>
            <a:r>
              <a:rPr lang="en-US" altLang="ja-JP" b="1" dirty="0">
                <a:solidFill>
                  <a:schemeClr val="bg1"/>
                </a:solidFill>
                <a:latin typeface="Arial Black" pitchFamily="34" charset="0"/>
              </a:rPr>
              <a:t>) constructs in computer algorithms too</a:t>
            </a:r>
          </a:p>
          <a:p>
            <a:r>
              <a:rPr lang="en-US" b="1" dirty="0">
                <a:solidFill>
                  <a:schemeClr val="bg1"/>
                </a:solidFill>
                <a:latin typeface="Arial Black" pitchFamily="34" charset="0"/>
              </a:rPr>
              <a:t>	</a:t>
            </a: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2"/>
          <p:cNvSpPr>
            <a:spLocks noGrp="1" noChangeArrowheads="1"/>
          </p:cNvSpPr>
          <p:nvPr>
            <p:ph type="title"/>
          </p:nvPr>
        </p:nvSpPr>
        <p:spPr>
          <a:xfrm>
            <a:off x="457200" y="228600"/>
            <a:ext cx="8229600" cy="857250"/>
          </a:xfrm>
        </p:spPr>
        <p:txBody>
          <a:bodyPr>
            <a:normAutofit fontScale="90000"/>
          </a:bodyPr>
          <a:lstStyle/>
          <a:p>
            <a:pPr eaLnBrk="1" hangingPunct="1"/>
            <a:r>
              <a:rPr lang="en-US" smtClean="0"/>
              <a:t>Decreasing the red in a picture</a:t>
            </a:r>
          </a:p>
        </p:txBody>
      </p:sp>
      <p:sp>
        <p:nvSpPr>
          <p:cNvPr id="72706" name="Rectangle 3"/>
          <p:cNvSpPr>
            <a:spLocks noGrp="1" noChangeArrowheads="1"/>
          </p:cNvSpPr>
          <p:nvPr>
            <p:ph idx="1"/>
          </p:nvPr>
        </p:nvSpPr>
        <p:spPr>
          <a:xfrm>
            <a:off x="381000" y="3143250"/>
            <a:ext cx="8229600" cy="2000250"/>
          </a:xfrm>
        </p:spPr>
        <p:txBody>
          <a:bodyPr>
            <a:normAutofit fontScale="92500" lnSpcReduction="10000"/>
          </a:bodyPr>
          <a:lstStyle/>
          <a:p>
            <a:pPr eaLnBrk="1" hangingPunct="1">
              <a:lnSpc>
                <a:spcPct val="90000"/>
              </a:lnSpc>
            </a:pPr>
            <a:r>
              <a:rPr lang="en-US" sz="2400" smtClean="0"/>
              <a:t>Recipe: To decrease the red</a:t>
            </a:r>
          </a:p>
          <a:p>
            <a:pPr eaLnBrk="1" hangingPunct="1">
              <a:lnSpc>
                <a:spcPct val="90000"/>
              </a:lnSpc>
            </a:pPr>
            <a:r>
              <a:rPr lang="en-US" sz="2400" smtClean="0"/>
              <a:t>Ingredients: One picture, name it </a:t>
            </a:r>
            <a:r>
              <a:rPr lang="en-US" sz="2400" b="1" smtClean="0"/>
              <a:t>pict</a:t>
            </a:r>
            <a:endParaRPr lang="en-US" sz="2400" smtClean="0"/>
          </a:p>
          <a:p>
            <a:pPr eaLnBrk="1" hangingPunct="1">
              <a:lnSpc>
                <a:spcPct val="90000"/>
              </a:lnSpc>
            </a:pPr>
            <a:r>
              <a:rPr lang="en-US" sz="2400" smtClean="0"/>
              <a:t>Step 1: Get </a:t>
            </a:r>
            <a:r>
              <a:rPr lang="en-US" sz="2400" u="sng" smtClean="0"/>
              <a:t>all</a:t>
            </a:r>
            <a:r>
              <a:rPr lang="en-US" sz="2400" smtClean="0"/>
              <a:t> the pixels of </a:t>
            </a:r>
            <a:r>
              <a:rPr lang="en-US" sz="2400" b="1" smtClean="0"/>
              <a:t>pict</a:t>
            </a:r>
            <a:r>
              <a:rPr lang="en-US" sz="2400" smtClean="0"/>
              <a:t>.  </a:t>
            </a:r>
            <a:r>
              <a:rPr lang="en-US" sz="2400" u="sng" smtClean="0"/>
              <a:t>For each</a:t>
            </a:r>
            <a:r>
              <a:rPr lang="en-US" sz="2400" smtClean="0"/>
              <a:t> pixel </a:t>
            </a:r>
            <a:r>
              <a:rPr lang="en-US" sz="2400" b="1" smtClean="0"/>
              <a:t>p</a:t>
            </a:r>
            <a:r>
              <a:rPr lang="en-US" sz="2400" smtClean="0"/>
              <a:t> in the set of pixels…</a:t>
            </a:r>
          </a:p>
          <a:p>
            <a:pPr eaLnBrk="1" hangingPunct="1">
              <a:lnSpc>
                <a:spcPct val="90000"/>
              </a:lnSpc>
            </a:pPr>
            <a:r>
              <a:rPr lang="en-US" sz="2400" smtClean="0"/>
              <a:t>Step 2: Get the value of the red of pixel </a:t>
            </a:r>
            <a:r>
              <a:rPr lang="en-US" sz="2400" b="1" smtClean="0"/>
              <a:t>p</a:t>
            </a:r>
            <a:r>
              <a:rPr lang="en-US" sz="2400" smtClean="0"/>
              <a:t>, and set it to 50% of its original value</a:t>
            </a:r>
          </a:p>
        </p:txBody>
      </p:sp>
      <p:pic>
        <p:nvPicPr>
          <p:cNvPr id="72707" name="Picture 4" descr="katie-smaller"/>
          <p:cNvPicPr>
            <a:picLocks noChangeAspect="1" noChangeArrowheads="1"/>
          </p:cNvPicPr>
          <p:nvPr/>
        </p:nvPicPr>
        <p:blipFill>
          <a:blip r:embed="rId3"/>
          <a:srcRect/>
          <a:stretch>
            <a:fillRect/>
          </a:stretch>
        </p:blipFill>
        <p:spPr bwMode="auto">
          <a:xfrm>
            <a:off x="2057400" y="1200150"/>
            <a:ext cx="1701800" cy="1657350"/>
          </a:xfrm>
          <a:prstGeom prst="rect">
            <a:avLst/>
          </a:prstGeom>
          <a:noFill/>
          <a:ln w="9525">
            <a:noFill/>
            <a:miter lim="800000"/>
            <a:headEnd/>
            <a:tailEnd/>
          </a:ln>
        </p:spPr>
      </p:pic>
      <p:pic>
        <p:nvPicPr>
          <p:cNvPr id="72708" name="Picture 5" descr="katie-smaller-red-decreased"/>
          <p:cNvPicPr>
            <a:picLocks noChangeAspect="1" noChangeArrowheads="1"/>
          </p:cNvPicPr>
          <p:nvPr/>
        </p:nvPicPr>
        <p:blipFill>
          <a:blip r:embed="rId4"/>
          <a:srcRect/>
          <a:stretch>
            <a:fillRect/>
          </a:stretch>
        </p:blipFill>
        <p:spPr bwMode="auto">
          <a:xfrm>
            <a:off x="5181600" y="1143000"/>
            <a:ext cx="1701800" cy="1657350"/>
          </a:xfrm>
          <a:prstGeom prst="rect">
            <a:avLst/>
          </a:prstGeom>
          <a:noFill/>
          <a:ln w="9525">
            <a:noFill/>
            <a:miter lim="800000"/>
            <a:headEnd/>
            <a:tailEnd/>
          </a:ln>
        </p:spPr>
      </p:pic>
      <p:sp>
        <p:nvSpPr>
          <p:cNvPr id="72709" name="Line 6"/>
          <p:cNvSpPr>
            <a:spLocks noChangeShapeType="1"/>
          </p:cNvSpPr>
          <p:nvPr/>
        </p:nvSpPr>
        <p:spPr bwMode="auto">
          <a:xfrm>
            <a:off x="4114800" y="2000250"/>
            <a:ext cx="457200" cy="0"/>
          </a:xfrm>
          <a:prstGeom prst="line">
            <a:avLst/>
          </a:prstGeom>
          <a:noFill/>
          <a:ln w="9525">
            <a:solidFill>
              <a:schemeClr val="tx1"/>
            </a:solidFill>
            <a:round/>
            <a:headEnd/>
            <a:tailEnd type="triangle" w="med" len="med"/>
          </a:ln>
        </p:spPr>
        <p:txBody>
          <a:bodyPr wrap="none" anchor="ctr"/>
          <a:lstStyle/>
          <a:p>
            <a:endParaRPr lang="en-GB"/>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a:xfrm>
            <a:off x="457200" y="407194"/>
            <a:ext cx="8229600" cy="800100"/>
          </a:xfrm>
        </p:spPr>
        <p:txBody>
          <a:bodyPr>
            <a:normAutofit fontScale="90000"/>
          </a:bodyPr>
          <a:lstStyle/>
          <a:p>
            <a:pPr eaLnBrk="1" fontAlgn="auto" hangingPunct="1">
              <a:spcAft>
                <a:spcPts val="0"/>
              </a:spcAft>
              <a:defRPr/>
            </a:pPr>
            <a:r>
              <a:rPr lang="en-US" smtClean="0">
                <a:ea typeface="+mj-ea"/>
                <a:cs typeface="+mj-cs"/>
              </a:rPr>
              <a:t>Use a </a:t>
            </a:r>
            <a:r>
              <a:rPr lang="en-US" smtClean="0">
                <a:solidFill>
                  <a:schemeClr val="accent1"/>
                </a:solidFill>
                <a:ea typeface="+mj-ea"/>
                <a:cs typeface="+mj-cs"/>
              </a:rPr>
              <a:t>for</a:t>
            </a:r>
            <a:r>
              <a:rPr lang="en-US" smtClean="0">
                <a:ea typeface="+mj-ea"/>
                <a:cs typeface="+mj-cs"/>
              </a:rPr>
              <a:t> loop!</a:t>
            </a:r>
            <a:br>
              <a:rPr lang="en-US" smtClean="0">
                <a:ea typeface="+mj-ea"/>
                <a:cs typeface="+mj-cs"/>
              </a:rPr>
            </a:br>
            <a:r>
              <a:rPr lang="en-US" smtClean="0">
                <a:ea typeface="+mj-ea"/>
                <a:cs typeface="+mj-cs"/>
              </a:rPr>
              <a:t>Our first picture recipe</a:t>
            </a:r>
          </a:p>
        </p:txBody>
      </p:sp>
      <p:sp>
        <p:nvSpPr>
          <p:cNvPr id="74754" name="Rectangle 3"/>
          <p:cNvSpPr>
            <a:spLocks noChangeArrowheads="1"/>
          </p:cNvSpPr>
          <p:nvPr/>
        </p:nvSpPr>
        <p:spPr bwMode="auto">
          <a:xfrm>
            <a:off x="1295401" y="2007394"/>
            <a:ext cx="3936590" cy="1631216"/>
          </a:xfrm>
          <a:prstGeom prst="rect">
            <a:avLst/>
          </a:prstGeom>
          <a:noFill/>
          <a:ln w="9525">
            <a:noFill/>
            <a:miter lim="800000"/>
            <a:headEnd/>
            <a:tailEnd/>
          </a:ln>
        </p:spPr>
        <p:txBody>
          <a:bodyPr wrap="none">
            <a:spAutoFit/>
          </a:bodyPr>
          <a:lstStyle/>
          <a:p>
            <a:r>
              <a:rPr lang="en-US" sz="2000" dirty="0">
                <a:solidFill>
                  <a:schemeClr val="bg1"/>
                </a:solidFill>
                <a:latin typeface="Arial Black" pitchFamily="34" charset="0"/>
              </a:rPr>
              <a:t>def </a:t>
            </a:r>
            <a:r>
              <a:rPr lang="en-US" sz="2000" dirty="0" err="1">
                <a:solidFill>
                  <a:schemeClr val="bg1"/>
                </a:solidFill>
                <a:latin typeface="Arial Black" pitchFamily="34" charset="0"/>
              </a:rPr>
              <a:t>decreaseRed</a:t>
            </a:r>
            <a:r>
              <a:rPr lang="en-US" sz="2000" dirty="0">
                <a:solidFill>
                  <a:schemeClr val="bg1"/>
                </a:solidFill>
                <a:latin typeface="Arial Black" pitchFamily="34" charset="0"/>
              </a:rPr>
              <a:t>(</a:t>
            </a:r>
            <a:r>
              <a:rPr lang="en-US" sz="2000" dirty="0" err="1">
                <a:solidFill>
                  <a:schemeClr val="bg1"/>
                </a:solidFill>
                <a:latin typeface="Arial Black" pitchFamily="34" charset="0"/>
              </a:rPr>
              <a:t>pict</a:t>
            </a:r>
            <a:r>
              <a:rPr lang="en-US" sz="2000" dirty="0">
                <a:solidFill>
                  <a:schemeClr val="bg1"/>
                </a:solidFill>
                <a:latin typeface="Arial Black" pitchFamily="34" charset="0"/>
              </a:rPr>
              <a:t>):</a:t>
            </a:r>
          </a:p>
          <a:p>
            <a:r>
              <a:rPr lang="en-US" sz="2000" dirty="0">
                <a:solidFill>
                  <a:schemeClr val="bg1"/>
                </a:solidFill>
                <a:latin typeface="Arial Black" pitchFamily="34" charset="0"/>
              </a:rPr>
              <a:t>  </a:t>
            </a:r>
            <a:r>
              <a:rPr lang="en-US" sz="2000" dirty="0" err="1">
                <a:solidFill>
                  <a:schemeClr val="bg1"/>
                </a:solidFill>
                <a:latin typeface="Arial Black" pitchFamily="34" charset="0"/>
              </a:rPr>
              <a:t>allPixels</a:t>
            </a:r>
            <a:r>
              <a:rPr lang="en-US" sz="2000" dirty="0">
                <a:solidFill>
                  <a:schemeClr val="bg1"/>
                </a:solidFill>
                <a:latin typeface="Arial Black" pitchFamily="34" charset="0"/>
              </a:rPr>
              <a:t> = </a:t>
            </a:r>
            <a:r>
              <a:rPr lang="en-US" sz="2000" dirty="0" err="1">
                <a:solidFill>
                  <a:schemeClr val="bg1"/>
                </a:solidFill>
                <a:latin typeface="Arial Black" pitchFamily="34" charset="0"/>
              </a:rPr>
              <a:t>getPixels</a:t>
            </a:r>
            <a:r>
              <a:rPr lang="en-US" sz="2000" dirty="0">
                <a:solidFill>
                  <a:schemeClr val="bg1"/>
                </a:solidFill>
                <a:latin typeface="Arial Black" pitchFamily="34" charset="0"/>
              </a:rPr>
              <a:t>(</a:t>
            </a:r>
            <a:r>
              <a:rPr lang="en-US" sz="2000" dirty="0" err="1">
                <a:solidFill>
                  <a:schemeClr val="bg1"/>
                </a:solidFill>
                <a:latin typeface="Arial Black" pitchFamily="34" charset="0"/>
              </a:rPr>
              <a:t>pict</a:t>
            </a:r>
            <a:r>
              <a:rPr lang="en-US" sz="2000" dirty="0">
                <a:solidFill>
                  <a:schemeClr val="bg1"/>
                </a:solidFill>
                <a:latin typeface="Arial Black" pitchFamily="34" charset="0"/>
              </a:rPr>
              <a:t>)</a:t>
            </a:r>
          </a:p>
          <a:p>
            <a:r>
              <a:rPr lang="en-US" sz="2000" dirty="0">
                <a:solidFill>
                  <a:schemeClr val="bg1"/>
                </a:solidFill>
                <a:latin typeface="Arial Black" pitchFamily="34" charset="0"/>
              </a:rPr>
              <a:t>  for p in </a:t>
            </a:r>
            <a:r>
              <a:rPr lang="en-US" sz="2000" dirty="0" err="1">
                <a:solidFill>
                  <a:schemeClr val="bg1"/>
                </a:solidFill>
                <a:latin typeface="Arial Black" pitchFamily="34" charset="0"/>
              </a:rPr>
              <a:t>allPixels</a:t>
            </a:r>
            <a:r>
              <a:rPr lang="en-US" sz="2000" dirty="0">
                <a:solidFill>
                  <a:schemeClr val="bg1"/>
                </a:solidFill>
                <a:latin typeface="Arial Black" pitchFamily="34" charset="0"/>
              </a:rPr>
              <a:t>:</a:t>
            </a:r>
          </a:p>
          <a:p>
            <a:r>
              <a:rPr lang="en-US" sz="2000" dirty="0">
                <a:solidFill>
                  <a:schemeClr val="bg1"/>
                </a:solidFill>
                <a:latin typeface="Arial Black" pitchFamily="34" charset="0"/>
              </a:rPr>
              <a:t>    value = </a:t>
            </a:r>
            <a:r>
              <a:rPr lang="en-US" sz="2000" dirty="0" err="1">
                <a:solidFill>
                  <a:schemeClr val="bg1"/>
                </a:solidFill>
                <a:latin typeface="Arial Black" pitchFamily="34" charset="0"/>
              </a:rPr>
              <a:t>getRed</a:t>
            </a:r>
            <a:r>
              <a:rPr lang="en-US" sz="2000" dirty="0">
                <a:solidFill>
                  <a:schemeClr val="bg1"/>
                </a:solidFill>
                <a:latin typeface="Arial Black" pitchFamily="34" charset="0"/>
              </a:rPr>
              <a:t>(p)</a:t>
            </a:r>
          </a:p>
          <a:p>
            <a:r>
              <a:rPr lang="en-US" sz="2000" dirty="0">
                <a:solidFill>
                  <a:schemeClr val="bg1"/>
                </a:solidFill>
                <a:latin typeface="Arial Black" pitchFamily="34" charset="0"/>
              </a:rPr>
              <a:t>    </a:t>
            </a:r>
            <a:r>
              <a:rPr lang="en-US" sz="2000" dirty="0" err="1">
                <a:solidFill>
                  <a:schemeClr val="bg1"/>
                </a:solidFill>
                <a:latin typeface="Arial Black" pitchFamily="34" charset="0"/>
              </a:rPr>
              <a:t>setRed</a:t>
            </a:r>
            <a:r>
              <a:rPr lang="en-US" sz="2000" dirty="0">
                <a:solidFill>
                  <a:schemeClr val="bg1"/>
                </a:solidFill>
                <a:latin typeface="Arial Black" pitchFamily="34" charset="0"/>
              </a:rPr>
              <a:t>(p, value * 0.5)</a:t>
            </a:r>
          </a:p>
        </p:txBody>
      </p:sp>
      <p:sp>
        <p:nvSpPr>
          <p:cNvPr id="74755" name="Text Box 4"/>
          <p:cNvSpPr txBox="1">
            <a:spLocks noChangeArrowheads="1"/>
          </p:cNvSpPr>
          <p:nvPr/>
        </p:nvSpPr>
        <p:spPr bwMode="auto">
          <a:xfrm>
            <a:off x="6019800" y="2687241"/>
            <a:ext cx="3124200" cy="784830"/>
          </a:xfrm>
          <a:prstGeom prst="rect">
            <a:avLst/>
          </a:prstGeom>
          <a:noFill/>
          <a:ln w="9525">
            <a:noFill/>
            <a:miter lim="800000"/>
            <a:headEnd/>
            <a:tailEnd/>
          </a:ln>
        </p:spPr>
        <p:txBody>
          <a:bodyPr>
            <a:spAutoFit/>
          </a:bodyPr>
          <a:lstStyle/>
          <a:p>
            <a:pPr>
              <a:spcBef>
                <a:spcPct val="50000"/>
              </a:spcBef>
            </a:pPr>
            <a:r>
              <a:rPr lang="en-US" b="1" dirty="0">
                <a:solidFill>
                  <a:schemeClr val="bg1"/>
                </a:solidFill>
                <a:latin typeface="Arial Black" pitchFamily="34" charset="0"/>
              </a:rPr>
              <a:t>The loop</a:t>
            </a:r>
          </a:p>
          <a:p>
            <a:pPr>
              <a:spcBef>
                <a:spcPct val="50000"/>
              </a:spcBef>
            </a:pPr>
            <a:r>
              <a:rPr lang="en-US" b="1" dirty="0">
                <a:solidFill>
                  <a:schemeClr val="bg1"/>
                </a:solidFill>
                <a:latin typeface="Arial Black" pitchFamily="34" charset="0"/>
              </a:rPr>
              <a:t>- Note the indentation! </a:t>
            </a:r>
          </a:p>
        </p:txBody>
      </p:sp>
      <p:sp>
        <p:nvSpPr>
          <p:cNvPr id="74756" name="Rectangle 5"/>
          <p:cNvSpPr>
            <a:spLocks noChangeArrowheads="1"/>
          </p:cNvSpPr>
          <p:nvPr/>
        </p:nvSpPr>
        <p:spPr bwMode="auto">
          <a:xfrm>
            <a:off x="1676400" y="2750344"/>
            <a:ext cx="3124200" cy="514350"/>
          </a:xfrm>
          <a:prstGeom prst="rect">
            <a:avLst/>
          </a:prstGeom>
          <a:noFill/>
          <a:ln w="9525">
            <a:solidFill>
              <a:schemeClr val="accent1"/>
            </a:solidFill>
            <a:miter lim="800000"/>
            <a:headEnd/>
            <a:tailEnd/>
          </a:ln>
        </p:spPr>
        <p:txBody>
          <a:bodyPr wrap="none" anchor="ctr"/>
          <a:lstStyle/>
          <a:p>
            <a:pPr algn="ctr"/>
            <a:endParaRPr lang="en-US" b="1">
              <a:solidFill>
                <a:schemeClr val="accent1"/>
              </a:solidFill>
              <a:latin typeface="Arial Black" pitchFamily="34" charset="0"/>
            </a:endParaRPr>
          </a:p>
        </p:txBody>
      </p:sp>
      <p:sp>
        <p:nvSpPr>
          <p:cNvPr id="74757" name="Line 6"/>
          <p:cNvSpPr>
            <a:spLocks noChangeShapeType="1"/>
          </p:cNvSpPr>
          <p:nvPr/>
        </p:nvSpPr>
        <p:spPr bwMode="auto">
          <a:xfrm flipH="1">
            <a:off x="4876800" y="2921794"/>
            <a:ext cx="1066800" cy="57150"/>
          </a:xfrm>
          <a:prstGeom prst="line">
            <a:avLst/>
          </a:prstGeom>
          <a:noFill/>
          <a:ln w="9525">
            <a:solidFill>
              <a:schemeClr val="tx1"/>
            </a:solidFill>
            <a:round/>
            <a:headEnd/>
            <a:tailEnd type="triangle" w="med" len="med"/>
          </a:ln>
        </p:spPr>
        <p:txBody>
          <a:bodyPr wrap="none" anchor="ctr"/>
          <a:lstStyle/>
          <a:p>
            <a:endParaRPr lang="en-GB"/>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a:xfrm>
            <a:off x="457200" y="685800"/>
            <a:ext cx="3886200" cy="800100"/>
          </a:xfrm>
        </p:spPr>
        <p:txBody>
          <a:bodyPr>
            <a:normAutofit fontScale="90000"/>
          </a:bodyPr>
          <a:lstStyle/>
          <a:p>
            <a:pPr eaLnBrk="1" fontAlgn="auto" hangingPunct="1">
              <a:spcAft>
                <a:spcPts val="0"/>
              </a:spcAft>
              <a:defRPr/>
            </a:pPr>
            <a:r>
              <a:rPr lang="en-US" dirty="0" smtClean="0">
                <a:ea typeface="+mj-ea"/>
                <a:cs typeface="+mj-cs"/>
              </a:rPr>
              <a:t>How </a:t>
            </a:r>
            <a:r>
              <a:rPr lang="en-US" dirty="0" smtClean="0">
                <a:solidFill>
                  <a:schemeClr val="accent1"/>
                </a:solidFill>
                <a:ea typeface="+mj-ea"/>
                <a:cs typeface="+mj-cs"/>
              </a:rPr>
              <a:t>for</a:t>
            </a:r>
            <a:r>
              <a:rPr lang="en-US" dirty="0" smtClean="0">
                <a:ea typeface="+mj-ea"/>
                <a:cs typeface="+mj-cs"/>
              </a:rPr>
              <a:t> loops are written</a:t>
            </a:r>
          </a:p>
        </p:txBody>
      </p:sp>
      <p:sp>
        <p:nvSpPr>
          <p:cNvPr id="76802" name="Rectangle 3"/>
          <p:cNvSpPr>
            <a:spLocks noGrp="1" noChangeArrowheads="1"/>
          </p:cNvSpPr>
          <p:nvPr>
            <p:ph idx="1"/>
          </p:nvPr>
        </p:nvSpPr>
        <p:spPr>
          <a:xfrm>
            <a:off x="533400" y="2057400"/>
            <a:ext cx="8153400" cy="2857500"/>
          </a:xfrm>
        </p:spPr>
        <p:txBody>
          <a:bodyPr>
            <a:normAutofit fontScale="85000" lnSpcReduction="20000"/>
          </a:bodyPr>
          <a:lstStyle/>
          <a:p>
            <a:pPr eaLnBrk="1" hangingPunct="1">
              <a:lnSpc>
                <a:spcPct val="90000"/>
              </a:lnSpc>
            </a:pPr>
            <a:r>
              <a:rPr lang="en-US" sz="2400" b="1" smtClean="0">
                <a:solidFill>
                  <a:schemeClr val="accent1"/>
                </a:solidFill>
              </a:rPr>
              <a:t>for</a:t>
            </a:r>
            <a:r>
              <a:rPr lang="en-US" sz="2400" b="1" smtClean="0"/>
              <a:t> </a:t>
            </a:r>
            <a:r>
              <a:rPr lang="en-US" sz="2400" smtClean="0"/>
              <a:t>is the name of the command</a:t>
            </a:r>
          </a:p>
          <a:p>
            <a:pPr eaLnBrk="1" hangingPunct="1">
              <a:lnSpc>
                <a:spcPct val="90000"/>
              </a:lnSpc>
            </a:pPr>
            <a:r>
              <a:rPr lang="en-US" sz="2400" smtClean="0"/>
              <a:t>An </a:t>
            </a:r>
            <a:r>
              <a:rPr lang="en-US" sz="2400" i="1" smtClean="0"/>
              <a:t>index variable </a:t>
            </a:r>
            <a:r>
              <a:rPr lang="en-US" sz="2400" smtClean="0"/>
              <a:t>is used to hold each of the different  values of a sequence</a:t>
            </a:r>
          </a:p>
          <a:p>
            <a:pPr eaLnBrk="1" hangingPunct="1">
              <a:lnSpc>
                <a:spcPct val="90000"/>
              </a:lnSpc>
            </a:pPr>
            <a:r>
              <a:rPr lang="en-US" sz="2400" smtClean="0"/>
              <a:t>The word </a:t>
            </a:r>
            <a:r>
              <a:rPr lang="en-US" sz="2400" b="1" smtClean="0">
                <a:solidFill>
                  <a:schemeClr val="accent1"/>
                </a:solidFill>
              </a:rPr>
              <a:t>in</a:t>
            </a:r>
            <a:endParaRPr lang="en-US" sz="2400" smtClean="0"/>
          </a:p>
          <a:p>
            <a:pPr eaLnBrk="1" hangingPunct="1">
              <a:lnSpc>
                <a:spcPct val="90000"/>
              </a:lnSpc>
            </a:pPr>
            <a:r>
              <a:rPr lang="en-US" sz="2400" smtClean="0"/>
              <a:t>A function that generates a </a:t>
            </a:r>
            <a:r>
              <a:rPr lang="en-US" sz="2400" i="1" smtClean="0"/>
              <a:t>sequence</a:t>
            </a:r>
            <a:endParaRPr lang="en-US" sz="2400" smtClean="0"/>
          </a:p>
          <a:p>
            <a:pPr lvl="1" eaLnBrk="1" hangingPunct="1">
              <a:lnSpc>
                <a:spcPct val="90000"/>
              </a:lnSpc>
            </a:pPr>
            <a:r>
              <a:rPr lang="en-US" b="1" smtClean="0"/>
              <a:t>The index variable will be the name for one value in the sequence, each time through the loop</a:t>
            </a:r>
          </a:p>
          <a:p>
            <a:pPr eaLnBrk="1" hangingPunct="1">
              <a:lnSpc>
                <a:spcPct val="90000"/>
              </a:lnSpc>
            </a:pPr>
            <a:r>
              <a:rPr lang="en-US" sz="2400" smtClean="0"/>
              <a:t>A colon (</a:t>
            </a:r>
            <a:r>
              <a:rPr lang="ja-JP" altLang="en-US" sz="2400" smtClean="0"/>
              <a:t>“</a:t>
            </a:r>
            <a:r>
              <a:rPr lang="en-US" altLang="ja-JP" sz="2400" smtClean="0"/>
              <a:t>:</a:t>
            </a:r>
            <a:r>
              <a:rPr lang="ja-JP" altLang="en-US" sz="2400" smtClean="0"/>
              <a:t>”</a:t>
            </a:r>
            <a:r>
              <a:rPr lang="en-US" altLang="ja-JP" sz="2400" smtClean="0"/>
              <a:t>)</a:t>
            </a:r>
          </a:p>
          <a:p>
            <a:pPr eaLnBrk="1" hangingPunct="1">
              <a:lnSpc>
                <a:spcPct val="90000"/>
              </a:lnSpc>
            </a:pPr>
            <a:r>
              <a:rPr lang="en-US" sz="2400" smtClean="0"/>
              <a:t>And a </a:t>
            </a:r>
            <a:r>
              <a:rPr lang="en-US" sz="2400" i="1" smtClean="0"/>
              <a:t>block </a:t>
            </a:r>
            <a:r>
              <a:rPr lang="en-US" sz="2400" smtClean="0"/>
              <a:t>(the indented lines of code)</a:t>
            </a:r>
            <a:endParaRPr lang="en-US" sz="2400" b="1" smtClean="0"/>
          </a:p>
        </p:txBody>
      </p:sp>
      <p:sp>
        <p:nvSpPr>
          <p:cNvPr id="76803" name="Rectangle 4"/>
          <p:cNvSpPr>
            <a:spLocks noChangeArrowheads="1"/>
          </p:cNvSpPr>
          <p:nvPr/>
        </p:nvSpPr>
        <p:spPr bwMode="auto">
          <a:xfrm>
            <a:off x="4648201" y="685801"/>
            <a:ext cx="3936590" cy="1631216"/>
          </a:xfrm>
          <a:prstGeom prst="rect">
            <a:avLst/>
          </a:prstGeom>
          <a:noFill/>
          <a:ln w="9525">
            <a:noFill/>
            <a:miter lim="800000"/>
            <a:headEnd/>
            <a:tailEnd/>
          </a:ln>
        </p:spPr>
        <p:txBody>
          <a:bodyPr wrap="none">
            <a:spAutoFit/>
          </a:bodyPr>
          <a:lstStyle/>
          <a:p>
            <a:r>
              <a:rPr lang="en-US" sz="2000" dirty="0">
                <a:solidFill>
                  <a:schemeClr val="bg1"/>
                </a:solidFill>
                <a:latin typeface="Arial Black" pitchFamily="34" charset="0"/>
              </a:rPr>
              <a:t>def </a:t>
            </a:r>
            <a:r>
              <a:rPr lang="en-US" sz="2000" dirty="0" err="1">
                <a:solidFill>
                  <a:schemeClr val="bg1"/>
                </a:solidFill>
                <a:latin typeface="Arial Black" pitchFamily="34" charset="0"/>
              </a:rPr>
              <a:t>decreaseRed</a:t>
            </a:r>
            <a:r>
              <a:rPr lang="en-US" sz="2000" dirty="0">
                <a:solidFill>
                  <a:schemeClr val="bg1"/>
                </a:solidFill>
                <a:latin typeface="Arial Black" pitchFamily="34" charset="0"/>
              </a:rPr>
              <a:t>(</a:t>
            </a:r>
            <a:r>
              <a:rPr lang="en-US" sz="2000" dirty="0" err="1">
                <a:solidFill>
                  <a:schemeClr val="bg1"/>
                </a:solidFill>
                <a:latin typeface="Arial Black" pitchFamily="34" charset="0"/>
              </a:rPr>
              <a:t>pict</a:t>
            </a:r>
            <a:r>
              <a:rPr lang="en-US" sz="2000" dirty="0">
                <a:solidFill>
                  <a:schemeClr val="bg1"/>
                </a:solidFill>
                <a:latin typeface="Arial Black" pitchFamily="34" charset="0"/>
              </a:rPr>
              <a:t>):</a:t>
            </a:r>
          </a:p>
          <a:p>
            <a:r>
              <a:rPr lang="en-US" sz="2000" dirty="0">
                <a:solidFill>
                  <a:schemeClr val="bg1"/>
                </a:solidFill>
                <a:latin typeface="Arial Black" pitchFamily="34" charset="0"/>
              </a:rPr>
              <a:t>  </a:t>
            </a:r>
            <a:r>
              <a:rPr lang="en-US" sz="2000" dirty="0" err="1">
                <a:solidFill>
                  <a:schemeClr val="bg1"/>
                </a:solidFill>
                <a:latin typeface="Arial Black" pitchFamily="34" charset="0"/>
              </a:rPr>
              <a:t>allPixels</a:t>
            </a:r>
            <a:r>
              <a:rPr lang="en-US" sz="2000" dirty="0">
                <a:solidFill>
                  <a:schemeClr val="bg1"/>
                </a:solidFill>
                <a:latin typeface="Arial Black" pitchFamily="34" charset="0"/>
              </a:rPr>
              <a:t> = </a:t>
            </a:r>
            <a:r>
              <a:rPr lang="en-US" sz="2000" dirty="0" err="1">
                <a:solidFill>
                  <a:schemeClr val="bg1"/>
                </a:solidFill>
                <a:latin typeface="Arial Black" pitchFamily="34" charset="0"/>
              </a:rPr>
              <a:t>getPixels</a:t>
            </a:r>
            <a:r>
              <a:rPr lang="en-US" sz="2000" dirty="0">
                <a:solidFill>
                  <a:schemeClr val="bg1"/>
                </a:solidFill>
                <a:latin typeface="Arial Black" pitchFamily="34" charset="0"/>
              </a:rPr>
              <a:t>(</a:t>
            </a:r>
            <a:r>
              <a:rPr lang="en-US" sz="2000" dirty="0" err="1">
                <a:solidFill>
                  <a:schemeClr val="bg1"/>
                </a:solidFill>
                <a:latin typeface="Arial Black" pitchFamily="34" charset="0"/>
              </a:rPr>
              <a:t>pict</a:t>
            </a:r>
            <a:r>
              <a:rPr lang="en-US" sz="2000" dirty="0">
                <a:solidFill>
                  <a:schemeClr val="bg1"/>
                </a:solidFill>
                <a:latin typeface="Arial Black" pitchFamily="34" charset="0"/>
              </a:rPr>
              <a:t>)</a:t>
            </a:r>
          </a:p>
          <a:p>
            <a:r>
              <a:rPr lang="en-US" sz="2000" dirty="0">
                <a:solidFill>
                  <a:schemeClr val="bg1"/>
                </a:solidFill>
                <a:latin typeface="Arial Black" pitchFamily="34" charset="0"/>
              </a:rPr>
              <a:t>  for p in </a:t>
            </a:r>
            <a:r>
              <a:rPr lang="en-US" sz="2000" dirty="0" err="1">
                <a:solidFill>
                  <a:schemeClr val="bg1"/>
                </a:solidFill>
                <a:latin typeface="Arial Black" pitchFamily="34" charset="0"/>
              </a:rPr>
              <a:t>allPixels</a:t>
            </a:r>
            <a:r>
              <a:rPr lang="en-US" sz="2000" dirty="0">
                <a:solidFill>
                  <a:schemeClr val="bg1"/>
                </a:solidFill>
                <a:latin typeface="Arial Black" pitchFamily="34" charset="0"/>
              </a:rPr>
              <a:t>:</a:t>
            </a:r>
          </a:p>
          <a:p>
            <a:r>
              <a:rPr lang="en-US" sz="2000" dirty="0">
                <a:solidFill>
                  <a:schemeClr val="bg1"/>
                </a:solidFill>
                <a:latin typeface="Arial Black" pitchFamily="34" charset="0"/>
              </a:rPr>
              <a:t>    value = </a:t>
            </a:r>
            <a:r>
              <a:rPr lang="en-US" sz="2000" dirty="0" err="1">
                <a:solidFill>
                  <a:schemeClr val="bg1"/>
                </a:solidFill>
                <a:latin typeface="Arial Black" pitchFamily="34" charset="0"/>
              </a:rPr>
              <a:t>getRed</a:t>
            </a:r>
            <a:r>
              <a:rPr lang="en-US" sz="2000" dirty="0">
                <a:solidFill>
                  <a:schemeClr val="bg1"/>
                </a:solidFill>
                <a:latin typeface="Arial Black" pitchFamily="34" charset="0"/>
              </a:rPr>
              <a:t>(p)</a:t>
            </a:r>
          </a:p>
          <a:p>
            <a:r>
              <a:rPr lang="en-US" sz="2000" dirty="0">
                <a:solidFill>
                  <a:schemeClr val="bg1"/>
                </a:solidFill>
                <a:latin typeface="Arial Black" pitchFamily="34" charset="0"/>
              </a:rPr>
              <a:t>    </a:t>
            </a:r>
            <a:r>
              <a:rPr lang="en-US" sz="2000" dirty="0" err="1">
                <a:solidFill>
                  <a:schemeClr val="bg1"/>
                </a:solidFill>
                <a:latin typeface="Arial Black" pitchFamily="34" charset="0"/>
              </a:rPr>
              <a:t>setRed</a:t>
            </a:r>
            <a:r>
              <a:rPr lang="en-US" sz="2000" dirty="0">
                <a:solidFill>
                  <a:schemeClr val="bg1"/>
                </a:solidFill>
                <a:latin typeface="Arial Black" pitchFamily="34" charset="0"/>
              </a:rPr>
              <a:t>(p, value * 0.5)</a:t>
            </a: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a:xfrm>
            <a:off x="457200" y="628650"/>
            <a:ext cx="8229600" cy="800100"/>
          </a:xfrm>
        </p:spPr>
        <p:txBody>
          <a:bodyPr>
            <a:normAutofit fontScale="90000"/>
          </a:bodyPr>
          <a:lstStyle/>
          <a:p>
            <a:pPr eaLnBrk="1" fontAlgn="auto" hangingPunct="1">
              <a:spcAft>
                <a:spcPts val="0"/>
              </a:spcAft>
              <a:defRPr/>
            </a:pPr>
            <a:r>
              <a:rPr lang="en-US" dirty="0" smtClean="0">
                <a:ea typeface="+mj-ea"/>
                <a:cs typeface="+mj-cs"/>
              </a:rPr>
              <a:t>What happens when a </a:t>
            </a:r>
            <a:r>
              <a:rPr lang="en-US" dirty="0" smtClean="0">
                <a:solidFill>
                  <a:schemeClr val="accent1"/>
                </a:solidFill>
                <a:ea typeface="+mj-ea"/>
                <a:cs typeface="+mj-cs"/>
              </a:rPr>
              <a:t>for</a:t>
            </a:r>
            <a:r>
              <a:rPr lang="en-US" dirty="0" smtClean="0">
                <a:ea typeface="+mj-ea"/>
                <a:cs typeface="+mj-cs"/>
              </a:rPr>
              <a:t> loop is executed</a:t>
            </a:r>
          </a:p>
        </p:txBody>
      </p:sp>
      <p:sp>
        <p:nvSpPr>
          <p:cNvPr id="78850" name="Rectangle 3"/>
          <p:cNvSpPr>
            <a:spLocks noGrp="1" noChangeArrowheads="1"/>
          </p:cNvSpPr>
          <p:nvPr>
            <p:ph idx="1"/>
          </p:nvPr>
        </p:nvSpPr>
        <p:spPr>
          <a:xfrm>
            <a:off x="609600" y="1657350"/>
            <a:ext cx="8534400" cy="3200400"/>
          </a:xfrm>
        </p:spPr>
        <p:txBody>
          <a:bodyPr>
            <a:normAutofit fontScale="77500" lnSpcReduction="20000"/>
          </a:bodyPr>
          <a:lstStyle/>
          <a:p>
            <a:pPr eaLnBrk="1" hangingPunct="1"/>
            <a:r>
              <a:rPr lang="en-US" smtClean="0"/>
              <a:t>The </a:t>
            </a:r>
            <a:r>
              <a:rPr lang="en-US" i="1" smtClean="0"/>
              <a:t>index variable</a:t>
            </a:r>
            <a:r>
              <a:rPr lang="en-US" smtClean="0"/>
              <a:t> is set to an item in the </a:t>
            </a:r>
            <a:r>
              <a:rPr lang="en-US" i="1" smtClean="0"/>
              <a:t>sequence</a:t>
            </a:r>
            <a:endParaRPr lang="en-US" smtClean="0"/>
          </a:p>
          <a:p>
            <a:pPr eaLnBrk="1" hangingPunct="1"/>
            <a:r>
              <a:rPr lang="en-US" smtClean="0"/>
              <a:t>The block is executed</a:t>
            </a:r>
          </a:p>
          <a:p>
            <a:pPr lvl="1" eaLnBrk="1" hangingPunct="1"/>
            <a:r>
              <a:rPr lang="en-US" smtClean="0"/>
              <a:t>The variable is often used inside the block</a:t>
            </a:r>
          </a:p>
          <a:p>
            <a:pPr eaLnBrk="1" hangingPunct="1"/>
            <a:r>
              <a:rPr lang="en-US" smtClean="0"/>
              <a:t>Then execution </a:t>
            </a:r>
            <a:r>
              <a:rPr lang="en-US" i="1" smtClean="0"/>
              <a:t>loops</a:t>
            </a:r>
            <a:r>
              <a:rPr lang="en-US" smtClean="0"/>
              <a:t> to the </a:t>
            </a:r>
            <a:r>
              <a:rPr lang="en-US" b="1" smtClean="0">
                <a:solidFill>
                  <a:schemeClr val="accent1"/>
                </a:solidFill>
              </a:rPr>
              <a:t>for</a:t>
            </a:r>
            <a:r>
              <a:rPr lang="en-US" smtClean="0"/>
              <a:t> statement, where the index variable gets set to the next item in the sequence</a:t>
            </a:r>
          </a:p>
          <a:p>
            <a:pPr eaLnBrk="1" hangingPunct="1"/>
            <a:r>
              <a:rPr lang="en-US" smtClean="0"/>
              <a:t>Repeat until every value in the sequence was used.</a:t>
            </a: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normAutofit/>
          </a:bodyPr>
          <a:lstStyle/>
          <a:p>
            <a:pPr eaLnBrk="1" fontAlgn="auto" hangingPunct="1">
              <a:spcAft>
                <a:spcPts val="0"/>
              </a:spcAft>
              <a:defRPr/>
            </a:pPr>
            <a:r>
              <a:rPr lang="en-US" dirty="0" smtClean="0">
                <a:ea typeface="+mj-ea"/>
                <a:cs typeface="+mj-cs"/>
              </a:rPr>
              <a:t>Light Perception</a:t>
            </a:r>
          </a:p>
        </p:txBody>
      </p:sp>
      <p:sp>
        <p:nvSpPr>
          <p:cNvPr id="25602" name="Rectangle 3"/>
          <p:cNvSpPr>
            <a:spLocks noGrp="1" noChangeArrowheads="1"/>
          </p:cNvSpPr>
          <p:nvPr>
            <p:ph idx="1"/>
          </p:nvPr>
        </p:nvSpPr>
        <p:spPr/>
        <p:txBody>
          <a:bodyPr>
            <a:normAutofit fontScale="85000" lnSpcReduction="10000"/>
          </a:bodyPr>
          <a:lstStyle/>
          <a:p>
            <a:pPr eaLnBrk="1" hangingPunct="1">
              <a:lnSpc>
                <a:spcPct val="80000"/>
              </a:lnSpc>
            </a:pPr>
            <a:r>
              <a:rPr lang="en-US" smtClean="0"/>
              <a:t>Color is continuous</a:t>
            </a:r>
          </a:p>
          <a:p>
            <a:pPr lvl="1" eaLnBrk="1" hangingPunct="1">
              <a:lnSpc>
                <a:spcPct val="80000"/>
              </a:lnSpc>
            </a:pPr>
            <a:r>
              <a:rPr lang="en-US" sz="1800" smtClean="0"/>
              <a:t>Visible light is in the wavelengths between 370 and 730 nanometers</a:t>
            </a:r>
          </a:p>
          <a:p>
            <a:pPr lvl="2" eaLnBrk="1" hangingPunct="1">
              <a:lnSpc>
                <a:spcPct val="80000"/>
              </a:lnSpc>
            </a:pPr>
            <a:r>
              <a:rPr lang="en-US" sz="2000" smtClean="0"/>
              <a:t>That</a:t>
            </a:r>
            <a:r>
              <a:rPr lang="fr-FR" altLang="ja-JP" sz="2000" smtClean="0"/>
              <a:t>'</a:t>
            </a:r>
            <a:r>
              <a:rPr lang="en-US" altLang="ja-JP" sz="2000" smtClean="0"/>
              <a:t>s 0.00000037 and 0.00000073 meters</a:t>
            </a:r>
            <a:br>
              <a:rPr lang="en-US" altLang="ja-JP" sz="2000" smtClean="0"/>
            </a:br>
            <a:endParaRPr lang="en-US" altLang="ja-JP" sz="2000" smtClean="0"/>
          </a:p>
          <a:p>
            <a:pPr eaLnBrk="1" hangingPunct="1">
              <a:lnSpc>
                <a:spcPct val="80000"/>
              </a:lnSpc>
            </a:pPr>
            <a:r>
              <a:rPr lang="en-US" smtClean="0"/>
              <a:t>But we </a:t>
            </a:r>
            <a:r>
              <a:rPr lang="en-US" i="1" smtClean="0"/>
              <a:t>perceive </a:t>
            </a:r>
            <a:r>
              <a:rPr lang="en-US" smtClean="0"/>
              <a:t>light with color sensors that peak around 425 nm (blue), 550 nm (green), and 560 nm (red).</a:t>
            </a:r>
          </a:p>
          <a:p>
            <a:pPr lvl="2" eaLnBrk="1" hangingPunct="1">
              <a:lnSpc>
                <a:spcPct val="80000"/>
              </a:lnSpc>
            </a:pPr>
            <a:r>
              <a:rPr lang="en-US" sz="2000" smtClean="0"/>
              <a:t>Our brain figures out which color is which by figuring out how much of each kind of sensor is responding</a:t>
            </a:r>
          </a:p>
          <a:p>
            <a:pPr lvl="2" eaLnBrk="1" hangingPunct="1">
              <a:lnSpc>
                <a:spcPct val="80000"/>
              </a:lnSpc>
            </a:pPr>
            <a:r>
              <a:rPr lang="en-US" sz="2000" smtClean="0"/>
              <a:t>One implication: We perceive two kinds of </a:t>
            </a:r>
            <a:r>
              <a:rPr lang="ja-JP" altLang="en-US" sz="2000" smtClean="0"/>
              <a:t>“</a:t>
            </a:r>
            <a:r>
              <a:rPr lang="en-US" altLang="ja-JP" sz="2000" smtClean="0"/>
              <a:t>orange</a:t>
            </a:r>
            <a:r>
              <a:rPr lang="ja-JP" altLang="en-US" sz="2000" smtClean="0"/>
              <a:t>”</a:t>
            </a:r>
            <a:r>
              <a:rPr lang="en-US" altLang="ja-JP" sz="2000" smtClean="0"/>
              <a:t> — one that</a:t>
            </a:r>
            <a:r>
              <a:rPr lang="fr-FR" altLang="ja-JP" sz="2000" smtClean="0"/>
              <a:t>'</a:t>
            </a:r>
            <a:r>
              <a:rPr lang="en-US" altLang="ja-JP" sz="2000" smtClean="0"/>
              <a:t>s </a:t>
            </a:r>
            <a:r>
              <a:rPr lang="en-US" altLang="ja-JP" sz="2000" i="1" smtClean="0"/>
              <a:t>spectral</a:t>
            </a:r>
            <a:r>
              <a:rPr lang="en-US" altLang="ja-JP" sz="2000" smtClean="0"/>
              <a:t> and one that</a:t>
            </a:r>
            <a:r>
              <a:rPr lang="fr-FR" altLang="ja-JP" sz="2000" smtClean="0"/>
              <a:t>'</a:t>
            </a:r>
            <a:r>
              <a:rPr lang="en-US" altLang="ja-JP" sz="2000" smtClean="0"/>
              <a:t>s red+yellow (hits our color sensors just right)</a:t>
            </a:r>
          </a:p>
          <a:p>
            <a:pPr lvl="2" eaLnBrk="1" hangingPunct="1">
              <a:lnSpc>
                <a:spcPct val="80000"/>
              </a:lnSpc>
            </a:pPr>
            <a:r>
              <a:rPr lang="en-US" sz="2000" smtClean="0"/>
              <a:t>Dogs and other simpler animals have only two kinds of sensors</a:t>
            </a:r>
          </a:p>
          <a:p>
            <a:pPr lvl="3" eaLnBrk="1" hangingPunct="1">
              <a:lnSpc>
                <a:spcPct val="80000"/>
              </a:lnSpc>
            </a:pPr>
            <a:r>
              <a:rPr lang="en-US" sz="1600" smtClean="0"/>
              <a:t>They </a:t>
            </a:r>
            <a:r>
              <a:rPr lang="en-US" sz="1600" i="1" smtClean="0"/>
              <a:t>do</a:t>
            </a:r>
            <a:r>
              <a:rPr lang="en-US" sz="1600" smtClean="0"/>
              <a:t> see color. Just </a:t>
            </a:r>
            <a:r>
              <a:rPr lang="en-US" sz="1600" i="1" smtClean="0"/>
              <a:t>less</a:t>
            </a:r>
            <a:r>
              <a:rPr lang="en-US" sz="1600" smtClean="0"/>
              <a:t> color.</a:t>
            </a: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a:xfrm>
            <a:off x="457200" y="342900"/>
            <a:ext cx="8229600" cy="800100"/>
          </a:xfrm>
        </p:spPr>
        <p:txBody>
          <a:bodyPr>
            <a:normAutofit fontScale="90000"/>
          </a:bodyPr>
          <a:lstStyle/>
          <a:p>
            <a:pPr eaLnBrk="1" fontAlgn="auto" hangingPunct="1">
              <a:spcAft>
                <a:spcPts val="0"/>
              </a:spcAft>
              <a:defRPr/>
            </a:pPr>
            <a:r>
              <a:rPr lang="en-US" smtClean="0">
                <a:solidFill>
                  <a:srgbClr val="800080"/>
                </a:solidFill>
                <a:ea typeface="+mj-ea"/>
                <a:cs typeface="+mj-cs"/>
              </a:rPr>
              <a:t>getPixels</a:t>
            </a:r>
            <a:r>
              <a:rPr lang="en-US" smtClean="0">
                <a:ea typeface="+mj-ea"/>
                <a:cs typeface="+mj-cs"/>
              </a:rPr>
              <a:t> returns a sequence of pixels</a:t>
            </a:r>
          </a:p>
        </p:txBody>
      </p:sp>
      <p:sp>
        <p:nvSpPr>
          <p:cNvPr id="80898" name="Rectangle 3"/>
          <p:cNvSpPr>
            <a:spLocks noGrp="1" noChangeArrowheads="1"/>
          </p:cNvSpPr>
          <p:nvPr>
            <p:ph idx="1"/>
          </p:nvPr>
        </p:nvSpPr>
        <p:spPr>
          <a:xfrm>
            <a:off x="457200" y="1257300"/>
            <a:ext cx="3505200" cy="3486150"/>
          </a:xfrm>
        </p:spPr>
        <p:txBody>
          <a:bodyPr>
            <a:normAutofit fontScale="92500" lnSpcReduction="10000"/>
          </a:bodyPr>
          <a:lstStyle/>
          <a:p>
            <a:pPr eaLnBrk="1" hangingPunct="1">
              <a:lnSpc>
                <a:spcPct val="90000"/>
              </a:lnSpc>
            </a:pPr>
            <a:r>
              <a:rPr lang="en-US" sz="2400" smtClean="0"/>
              <a:t>Each pixel knows its color and place in the original picture</a:t>
            </a:r>
          </a:p>
          <a:p>
            <a:pPr eaLnBrk="1" hangingPunct="1">
              <a:lnSpc>
                <a:spcPct val="90000"/>
              </a:lnSpc>
            </a:pPr>
            <a:r>
              <a:rPr lang="en-US" sz="2400" smtClean="0"/>
              <a:t>Change the pixel, you change the picture</a:t>
            </a:r>
          </a:p>
          <a:p>
            <a:pPr eaLnBrk="1" hangingPunct="1">
              <a:lnSpc>
                <a:spcPct val="90000"/>
              </a:lnSpc>
            </a:pPr>
            <a:r>
              <a:rPr lang="en-US" sz="2400" smtClean="0"/>
              <a:t>So the loops here assign the index variable </a:t>
            </a:r>
            <a:r>
              <a:rPr lang="en-US" sz="2400" i="1" smtClean="0"/>
              <a:t>p</a:t>
            </a:r>
            <a:r>
              <a:rPr lang="en-US" sz="2400" smtClean="0"/>
              <a:t> to each pixel in the picture</a:t>
            </a:r>
            <a:r>
              <a:rPr lang="en-US" sz="2400" i="1" smtClean="0"/>
              <a:t> picture</a:t>
            </a:r>
            <a:r>
              <a:rPr lang="en-US" sz="2400" smtClean="0"/>
              <a:t>, one at a time.</a:t>
            </a:r>
          </a:p>
        </p:txBody>
      </p:sp>
      <p:sp>
        <p:nvSpPr>
          <p:cNvPr id="80899" name="Rectangle 4"/>
          <p:cNvSpPr>
            <a:spLocks noChangeArrowheads="1"/>
          </p:cNvSpPr>
          <p:nvPr/>
        </p:nvSpPr>
        <p:spPr bwMode="auto">
          <a:xfrm>
            <a:off x="4191000" y="1657351"/>
            <a:ext cx="4625690" cy="1631216"/>
          </a:xfrm>
          <a:prstGeom prst="rect">
            <a:avLst/>
          </a:prstGeom>
          <a:noFill/>
          <a:ln w="9525">
            <a:noFill/>
            <a:miter lim="800000"/>
            <a:headEnd/>
            <a:tailEnd/>
          </a:ln>
        </p:spPr>
        <p:txBody>
          <a:bodyPr wrap="none">
            <a:spAutoFit/>
          </a:bodyPr>
          <a:lstStyle/>
          <a:p>
            <a:r>
              <a:rPr lang="en-US" sz="2000" dirty="0">
                <a:solidFill>
                  <a:schemeClr val="bg1"/>
                </a:solidFill>
                <a:latin typeface="Arial Black" pitchFamily="34" charset="0"/>
              </a:rPr>
              <a:t>def </a:t>
            </a:r>
            <a:r>
              <a:rPr lang="en-US" sz="2000" dirty="0" err="1">
                <a:solidFill>
                  <a:schemeClr val="bg1"/>
                </a:solidFill>
                <a:latin typeface="Arial Black" pitchFamily="34" charset="0"/>
              </a:rPr>
              <a:t>decreaseRed</a:t>
            </a:r>
            <a:r>
              <a:rPr lang="en-US" sz="2000" dirty="0">
                <a:solidFill>
                  <a:schemeClr val="bg1"/>
                </a:solidFill>
                <a:latin typeface="Arial Black" pitchFamily="34" charset="0"/>
              </a:rPr>
              <a:t>(picture):</a:t>
            </a:r>
          </a:p>
          <a:p>
            <a:r>
              <a:rPr lang="en-US" sz="2000" dirty="0">
                <a:solidFill>
                  <a:schemeClr val="bg1"/>
                </a:solidFill>
                <a:latin typeface="Arial Black" pitchFamily="34" charset="0"/>
              </a:rPr>
              <a:t>    </a:t>
            </a:r>
            <a:r>
              <a:rPr lang="en-US" sz="2000" dirty="0" err="1">
                <a:solidFill>
                  <a:schemeClr val="bg1"/>
                </a:solidFill>
                <a:latin typeface="Arial Black" pitchFamily="34" charset="0"/>
              </a:rPr>
              <a:t>allPixels</a:t>
            </a:r>
            <a:r>
              <a:rPr lang="en-US" sz="2000" dirty="0">
                <a:solidFill>
                  <a:schemeClr val="bg1"/>
                </a:solidFill>
                <a:latin typeface="Arial Black" pitchFamily="34" charset="0"/>
              </a:rPr>
              <a:t> = </a:t>
            </a:r>
            <a:r>
              <a:rPr lang="en-US" sz="2000" dirty="0" err="1">
                <a:solidFill>
                  <a:schemeClr val="bg1"/>
                </a:solidFill>
                <a:latin typeface="Arial Black" pitchFamily="34" charset="0"/>
              </a:rPr>
              <a:t>getPixels</a:t>
            </a:r>
            <a:r>
              <a:rPr lang="en-US" sz="2000" dirty="0">
                <a:solidFill>
                  <a:schemeClr val="bg1"/>
                </a:solidFill>
                <a:latin typeface="Arial Black" pitchFamily="34" charset="0"/>
              </a:rPr>
              <a:t>(picture)</a:t>
            </a:r>
          </a:p>
          <a:p>
            <a:r>
              <a:rPr lang="en-US" sz="2000" dirty="0">
                <a:solidFill>
                  <a:schemeClr val="bg1"/>
                </a:solidFill>
                <a:latin typeface="Arial Black" pitchFamily="34" charset="0"/>
              </a:rPr>
              <a:t>    for p in </a:t>
            </a:r>
            <a:r>
              <a:rPr lang="en-US" sz="2000" dirty="0" err="1">
                <a:solidFill>
                  <a:schemeClr val="bg1"/>
                </a:solidFill>
                <a:latin typeface="Arial Black" pitchFamily="34" charset="0"/>
              </a:rPr>
              <a:t>allPixels</a:t>
            </a:r>
            <a:endParaRPr lang="en-US" sz="2000" dirty="0">
              <a:solidFill>
                <a:schemeClr val="bg1"/>
              </a:solidFill>
              <a:latin typeface="Arial Black" pitchFamily="34" charset="0"/>
            </a:endParaRPr>
          </a:p>
          <a:p>
            <a:r>
              <a:rPr lang="en-US" sz="2000" dirty="0">
                <a:solidFill>
                  <a:schemeClr val="bg1"/>
                </a:solidFill>
                <a:latin typeface="Arial Black" pitchFamily="34" charset="0"/>
              </a:rPr>
              <a:t>       </a:t>
            </a:r>
            <a:r>
              <a:rPr lang="en-US" sz="2000" dirty="0" err="1">
                <a:solidFill>
                  <a:schemeClr val="bg1"/>
                </a:solidFill>
                <a:latin typeface="Arial Black" pitchFamily="34" charset="0"/>
              </a:rPr>
              <a:t>originalRed</a:t>
            </a:r>
            <a:r>
              <a:rPr lang="en-US" sz="2000" dirty="0">
                <a:solidFill>
                  <a:schemeClr val="bg1"/>
                </a:solidFill>
                <a:latin typeface="Arial Black" pitchFamily="34" charset="0"/>
              </a:rPr>
              <a:t> = </a:t>
            </a:r>
            <a:r>
              <a:rPr lang="en-US" sz="2000" dirty="0" err="1">
                <a:solidFill>
                  <a:schemeClr val="bg1"/>
                </a:solidFill>
                <a:latin typeface="Arial Black" pitchFamily="34" charset="0"/>
              </a:rPr>
              <a:t>getRed</a:t>
            </a:r>
            <a:r>
              <a:rPr lang="en-US" sz="2000" dirty="0">
                <a:solidFill>
                  <a:schemeClr val="bg1"/>
                </a:solidFill>
                <a:latin typeface="Arial Black" pitchFamily="34" charset="0"/>
              </a:rPr>
              <a:t>(p)</a:t>
            </a:r>
          </a:p>
          <a:p>
            <a:r>
              <a:rPr lang="en-US" sz="2000" dirty="0">
                <a:solidFill>
                  <a:schemeClr val="bg1"/>
                </a:solidFill>
                <a:latin typeface="Arial Black" pitchFamily="34" charset="0"/>
              </a:rPr>
              <a:t>       </a:t>
            </a:r>
            <a:r>
              <a:rPr lang="en-US" sz="2000" dirty="0" err="1">
                <a:solidFill>
                  <a:schemeClr val="bg1"/>
                </a:solidFill>
                <a:latin typeface="Arial Black" pitchFamily="34" charset="0"/>
              </a:rPr>
              <a:t>setRed</a:t>
            </a:r>
            <a:r>
              <a:rPr lang="en-US" sz="2000" dirty="0">
                <a:solidFill>
                  <a:schemeClr val="bg1"/>
                </a:solidFill>
                <a:latin typeface="Arial Black" pitchFamily="34" charset="0"/>
              </a:rPr>
              <a:t>(p, </a:t>
            </a:r>
            <a:r>
              <a:rPr lang="en-US" sz="2000" dirty="0" err="1">
                <a:solidFill>
                  <a:schemeClr val="bg1"/>
                </a:solidFill>
                <a:latin typeface="Arial Black" pitchFamily="34" charset="0"/>
              </a:rPr>
              <a:t>originalRed</a:t>
            </a:r>
            <a:r>
              <a:rPr lang="en-US" sz="2000" dirty="0">
                <a:solidFill>
                  <a:schemeClr val="bg1"/>
                </a:solidFill>
                <a:latin typeface="Arial Black" pitchFamily="34" charset="0"/>
              </a:rPr>
              <a:t> * 0.5)</a:t>
            </a:r>
          </a:p>
        </p:txBody>
      </p:sp>
      <p:sp>
        <p:nvSpPr>
          <p:cNvPr id="80900" name="Rectangle 5"/>
          <p:cNvSpPr>
            <a:spLocks noChangeArrowheads="1"/>
          </p:cNvSpPr>
          <p:nvPr/>
        </p:nvSpPr>
        <p:spPr bwMode="auto">
          <a:xfrm>
            <a:off x="4267200" y="3600451"/>
            <a:ext cx="4724400" cy="1323439"/>
          </a:xfrm>
          <a:prstGeom prst="rect">
            <a:avLst/>
          </a:prstGeom>
          <a:noFill/>
          <a:ln w="9525">
            <a:noFill/>
            <a:miter lim="800000"/>
            <a:headEnd/>
            <a:tailEnd/>
          </a:ln>
        </p:spPr>
        <p:txBody>
          <a:bodyPr>
            <a:spAutoFit/>
          </a:bodyPr>
          <a:lstStyle/>
          <a:p>
            <a:r>
              <a:rPr lang="en-US" sz="2000" dirty="0">
                <a:solidFill>
                  <a:schemeClr val="bg1"/>
                </a:solidFill>
                <a:latin typeface="Arial Black" pitchFamily="34" charset="0"/>
              </a:rPr>
              <a:t>def </a:t>
            </a:r>
            <a:r>
              <a:rPr lang="en-US" sz="2000" dirty="0" err="1">
                <a:solidFill>
                  <a:schemeClr val="bg1"/>
                </a:solidFill>
                <a:latin typeface="Arial Black" pitchFamily="34" charset="0"/>
              </a:rPr>
              <a:t>decreaseRed</a:t>
            </a:r>
            <a:r>
              <a:rPr lang="en-US" sz="2000" dirty="0">
                <a:solidFill>
                  <a:schemeClr val="bg1"/>
                </a:solidFill>
                <a:latin typeface="Arial Black" pitchFamily="34" charset="0"/>
              </a:rPr>
              <a:t>(picture):</a:t>
            </a:r>
          </a:p>
          <a:p>
            <a:r>
              <a:rPr lang="en-US" sz="2000" dirty="0">
                <a:solidFill>
                  <a:schemeClr val="bg1"/>
                </a:solidFill>
                <a:latin typeface="Arial Black" pitchFamily="34" charset="0"/>
              </a:rPr>
              <a:t>    for p in </a:t>
            </a:r>
            <a:r>
              <a:rPr lang="en-US" sz="2000" dirty="0" err="1">
                <a:solidFill>
                  <a:schemeClr val="bg1"/>
                </a:solidFill>
                <a:latin typeface="Arial Black" pitchFamily="34" charset="0"/>
              </a:rPr>
              <a:t>getPixels</a:t>
            </a:r>
            <a:r>
              <a:rPr lang="en-US" sz="2000" dirty="0">
                <a:solidFill>
                  <a:schemeClr val="bg1"/>
                </a:solidFill>
                <a:latin typeface="Arial Black" pitchFamily="34" charset="0"/>
              </a:rPr>
              <a:t>(picture):</a:t>
            </a:r>
          </a:p>
          <a:p>
            <a:r>
              <a:rPr lang="en-US" sz="2000" dirty="0">
                <a:solidFill>
                  <a:schemeClr val="bg1"/>
                </a:solidFill>
                <a:latin typeface="Arial Black" pitchFamily="34" charset="0"/>
              </a:rPr>
              <a:t>       </a:t>
            </a:r>
            <a:r>
              <a:rPr lang="en-US" sz="2000" dirty="0" err="1">
                <a:solidFill>
                  <a:schemeClr val="bg1"/>
                </a:solidFill>
                <a:latin typeface="Arial Black" pitchFamily="34" charset="0"/>
              </a:rPr>
              <a:t>originalRed</a:t>
            </a:r>
            <a:r>
              <a:rPr lang="en-US" sz="2000" dirty="0">
                <a:solidFill>
                  <a:schemeClr val="bg1"/>
                </a:solidFill>
                <a:latin typeface="Arial Black" pitchFamily="34" charset="0"/>
              </a:rPr>
              <a:t> = </a:t>
            </a:r>
            <a:r>
              <a:rPr lang="en-US" sz="2000" dirty="0" err="1">
                <a:solidFill>
                  <a:schemeClr val="bg1"/>
                </a:solidFill>
                <a:latin typeface="Arial Black" pitchFamily="34" charset="0"/>
              </a:rPr>
              <a:t>getRed</a:t>
            </a:r>
            <a:r>
              <a:rPr lang="en-US" sz="2000" dirty="0">
                <a:solidFill>
                  <a:schemeClr val="bg1"/>
                </a:solidFill>
                <a:latin typeface="Arial Black" pitchFamily="34" charset="0"/>
              </a:rPr>
              <a:t>(p)</a:t>
            </a:r>
          </a:p>
          <a:p>
            <a:r>
              <a:rPr lang="en-US" sz="2000" dirty="0">
                <a:solidFill>
                  <a:schemeClr val="bg1"/>
                </a:solidFill>
                <a:latin typeface="Arial Black" pitchFamily="34" charset="0"/>
              </a:rPr>
              <a:t>       </a:t>
            </a:r>
            <a:r>
              <a:rPr lang="en-US" sz="2000" dirty="0" err="1">
                <a:solidFill>
                  <a:schemeClr val="bg1"/>
                </a:solidFill>
                <a:latin typeface="Arial Black" pitchFamily="34" charset="0"/>
              </a:rPr>
              <a:t>setRed</a:t>
            </a:r>
            <a:r>
              <a:rPr lang="en-US" sz="2000" dirty="0">
                <a:solidFill>
                  <a:schemeClr val="bg1"/>
                </a:solidFill>
                <a:latin typeface="Arial Black" pitchFamily="34" charset="0"/>
              </a:rPr>
              <a:t>(p, </a:t>
            </a:r>
            <a:r>
              <a:rPr lang="en-US" sz="2000" dirty="0" err="1">
                <a:solidFill>
                  <a:schemeClr val="bg1"/>
                </a:solidFill>
                <a:latin typeface="Arial Black" pitchFamily="34" charset="0"/>
              </a:rPr>
              <a:t>originalRed</a:t>
            </a:r>
            <a:r>
              <a:rPr lang="en-US" sz="2000" dirty="0">
                <a:solidFill>
                  <a:schemeClr val="bg1"/>
                </a:solidFill>
                <a:latin typeface="Arial Black" pitchFamily="34" charset="0"/>
              </a:rPr>
              <a:t> * 0.5)</a:t>
            </a:r>
          </a:p>
        </p:txBody>
      </p:sp>
      <p:sp>
        <p:nvSpPr>
          <p:cNvPr id="80901" name="Text Box 6"/>
          <p:cNvSpPr txBox="1">
            <a:spLocks noChangeArrowheads="1"/>
          </p:cNvSpPr>
          <p:nvPr/>
        </p:nvSpPr>
        <p:spPr bwMode="auto">
          <a:xfrm>
            <a:off x="4724401" y="3028950"/>
            <a:ext cx="3711575" cy="369332"/>
          </a:xfrm>
          <a:prstGeom prst="rect">
            <a:avLst/>
          </a:prstGeom>
          <a:noFill/>
          <a:ln w="9525">
            <a:noFill/>
            <a:miter lim="800000"/>
            <a:headEnd/>
            <a:tailEnd/>
          </a:ln>
        </p:spPr>
        <p:txBody>
          <a:bodyPr>
            <a:spAutoFit/>
          </a:bodyPr>
          <a:lstStyle/>
          <a:p>
            <a:pPr>
              <a:spcBef>
                <a:spcPct val="50000"/>
              </a:spcBef>
            </a:pPr>
            <a:r>
              <a:rPr lang="en-US" b="1" dirty="0">
                <a:solidFill>
                  <a:schemeClr val="bg1"/>
                </a:solidFill>
                <a:latin typeface="Arial Black" pitchFamily="34" charset="0"/>
              </a:rPr>
              <a:t>or equivalently…</a:t>
            </a: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a:xfrm>
            <a:off x="457200" y="273844"/>
            <a:ext cx="8229600" cy="800100"/>
          </a:xfrm>
        </p:spPr>
        <p:txBody>
          <a:bodyPr>
            <a:normAutofit fontScale="90000"/>
          </a:bodyPr>
          <a:lstStyle/>
          <a:p>
            <a:pPr eaLnBrk="1" fontAlgn="auto" hangingPunct="1">
              <a:spcAft>
                <a:spcPts val="0"/>
              </a:spcAft>
              <a:defRPr/>
            </a:pPr>
            <a:r>
              <a:rPr lang="en-US" smtClean="0">
                <a:ea typeface="+mj-ea"/>
                <a:cs typeface="+mj-cs"/>
              </a:rPr>
              <a:t>Do we need the variable  </a:t>
            </a:r>
            <a:r>
              <a:rPr lang="en-US" i="1" smtClean="0">
                <a:ea typeface="+mj-ea"/>
                <a:cs typeface="+mj-cs"/>
              </a:rPr>
              <a:t>originalRed</a:t>
            </a:r>
            <a:r>
              <a:rPr lang="en-US" smtClean="0">
                <a:ea typeface="+mj-ea"/>
                <a:cs typeface="+mj-cs"/>
              </a:rPr>
              <a:t>?</a:t>
            </a:r>
          </a:p>
        </p:txBody>
      </p:sp>
      <p:sp>
        <p:nvSpPr>
          <p:cNvPr id="82946" name="Rectangle 3"/>
          <p:cNvSpPr>
            <a:spLocks noGrp="1" noChangeArrowheads="1"/>
          </p:cNvSpPr>
          <p:nvPr>
            <p:ph idx="1"/>
          </p:nvPr>
        </p:nvSpPr>
        <p:spPr>
          <a:xfrm>
            <a:off x="457200" y="1588294"/>
            <a:ext cx="8458200" cy="1085850"/>
          </a:xfrm>
        </p:spPr>
        <p:txBody>
          <a:bodyPr>
            <a:normAutofit fontScale="85000" lnSpcReduction="10000"/>
          </a:bodyPr>
          <a:lstStyle/>
          <a:p>
            <a:pPr eaLnBrk="1" hangingPunct="1">
              <a:lnSpc>
                <a:spcPct val="70000"/>
              </a:lnSpc>
            </a:pPr>
            <a:r>
              <a:rPr lang="en-US" sz="2200" smtClean="0"/>
              <a:t>No: Having removed </a:t>
            </a:r>
            <a:r>
              <a:rPr lang="en-US" sz="2200" i="1" smtClean="0"/>
              <a:t>allPixels</a:t>
            </a:r>
            <a:r>
              <a:rPr lang="en-US" sz="2200" smtClean="0"/>
              <a:t>, we can also do without </a:t>
            </a:r>
            <a:r>
              <a:rPr lang="en-US" sz="2200" i="1" smtClean="0"/>
              <a:t>originalRed</a:t>
            </a:r>
            <a:r>
              <a:rPr lang="en-US" sz="2200" smtClean="0"/>
              <a:t> in the same way:</a:t>
            </a:r>
          </a:p>
          <a:p>
            <a:pPr lvl="1" eaLnBrk="1" hangingPunct="1">
              <a:lnSpc>
                <a:spcPct val="70000"/>
              </a:lnSpc>
            </a:pPr>
            <a:r>
              <a:rPr lang="en-US" sz="2200" smtClean="0"/>
              <a:t>We can calculate the original red amount right when we are ready to change it.</a:t>
            </a:r>
          </a:p>
          <a:p>
            <a:pPr lvl="1" eaLnBrk="1" hangingPunct="1">
              <a:lnSpc>
                <a:spcPct val="70000"/>
              </a:lnSpc>
            </a:pPr>
            <a:r>
              <a:rPr lang="en-US" sz="2200" smtClean="0"/>
              <a:t>It</a:t>
            </a:r>
            <a:r>
              <a:rPr lang="fr-FR" altLang="ja-JP" sz="2200" smtClean="0"/>
              <a:t>'</a:t>
            </a:r>
            <a:r>
              <a:rPr lang="en-US" altLang="ja-JP" sz="2200" smtClean="0"/>
              <a:t>s a matter of programming </a:t>
            </a:r>
            <a:r>
              <a:rPr lang="en-US" altLang="ja-JP" sz="2200" u="sng" smtClean="0"/>
              <a:t>style</a:t>
            </a:r>
            <a:r>
              <a:rPr lang="en-US" altLang="ja-JP" sz="2200" smtClean="0"/>
              <a:t>. The </a:t>
            </a:r>
            <a:r>
              <a:rPr lang="en-US" altLang="ja-JP" sz="2200" u="sng" smtClean="0"/>
              <a:t>meanings</a:t>
            </a:r>
            <a:r>
              <a:rPr lang="en-US" altLang="ja-JP" sz="2200" smtClean="0"/>
              <a:t> are the same.</a:t>
            </a:r>
            <a:endParaRPr lang="en-US" sz="2200" smtClean="0"/>
          </a:p>
        </p:txBody>
      </p:sp>
      <p:sp>
        <p:nvSpPr>
          <p:cNvPr id="1035268" name="Rectangle 4"/>
          <p:cNvSpPr>
            <a:spLocks noChangeArrowheads="1"/>
          </p:cNvSpPr>
          <p:nvPr/>
        </p:nvSpPr>
        <p:spPr bwMode="auto">
          <a:xfrm>
            <a:off x="4500562" y="3143254"/>
            <a:ext cx="4833938" cy="1015663"/>
          </a:xfrm>
          <a:prstGeom prst="rect">
            <a:avLst/>
          </a:prstGeom>
          <a:noFill/>
          <a:ln w="9525">
            <a:noFill/>
            <a:miter lim="800000"/>
            <a:headEnd/>
            <a:tailEnd/>
          </a:ln>
        </p:spPr>
        <p:txBody>
          <a:bodyPr>
            <a:spAutoFit/>
          </a:bodyPr>
          <a:lstStyle/>
          <a:p>
            <a:r>
              <a:rPr lang="en-US" sz="2000" dirty="0">
                <a:solidFill>
                  <a:schemeClr val="bg1"/>
                </a:solidFill>
                <a:latin typeface="Arial Black" pitchFamily="34" charset="0"/>
              </a:rPr>
              <a:t>def </a:t>
            </a:r>
            <a:r>
              <a:rPr lang="en-US" sz="2000" dirty="0" err="1">
                <a:solidFill>
                  <a:schemeClr val="bg1"/>
                </a:solidFill>
                <a:latin typeface="Arial Black" pitchFamily="34" charset="0"/>
              </a:rPr>
              <a:t>decreaseRed</a:t>
            </a:r>
            <a:r>
              <a:rPr lang="en-US" sz="2000" dirty="0">
                <a:solidFill>
                  <a:schemeClr val="bg1"/>
                </a:solidFill>
                <a:latin typeface="Arial Black" pitchFamily="34" charset="0"/>
              </a:rPr>
              <a:t>(picture):</a:t>
            </a:r>
          </a:p>
          <a:p>
            <a:r>
              <a:rPr lang="en-US" sz="2000" dirty="0">
                <a:solidFill>
                  <a:schemeClr val="bg1"/>
                </a:solidFill>
                <a:latin typeface="Arial Black" pitchFamily="34" charset="0"/>
              </a:rPr>
              <a:t>    for p in </a:t>
            </a:r>
            <a:r>
              <a:rPr lang="en-US" sz="2000" dirty="0" err="1">
                <a:solidFill>
                  <a:schemeClr val="bg1"/>
                </a:solidFill>
                <a:latin typeface="Arial Black" pitchFamily="34" charset="0"/>
              </a:rPr>
              <a:t>getPixels</a:t>
            </a:r>
            <a:r>
              <a:rPr lang="en-US" sz="2000" dirty="0">
                <a:solidFill>
                  <a:schemeClr val="bg1"/>
                </a:solidFill>
                <a:latin typeface="Arial Black" pitchFamily="34" charset="0"/>
              </a:rPr>
              <a:t>(picture):</a:t>
            </a:r>
          </a:p>
          <a:p>
            <a:r>
              <a:rPr lang="en-US" sz="2000" dirty="0">
                <a:solidFill>
                  <a:schemeClr val="bg1"/>
                </a:solidFill>
                <a:latin typeface="Arial Black" pitchFamily="34" charset="0"/>
              </a:rPr>
              <a:t>       </a:t>
            </a:r>
            <a:r>
              <a:rPr lang="en-US" sz="2000" dirty="0" err="1">
                <a:solidFill>
                  <a:schemeClr val="bg1"/>
                </a:solidFill>
                <a:latin typeface="Arial Black" pitchFamily="34" charset="0"/>
              </a:rPr>
              <a:t>setRed</a:t>
            </a:r>
            <a:r>
              <a:rPr lang="en-US" sz="2000" dirty="0">
                <a:solidFill>
                  <a:schemeClr val="bg1"/>
                </a:solidFill>
                <a:latin typeface="Arial Black" pitchFamily="34" charset="0"/>
              </a:rPr>
              <a:t>(p, </a:t>
            </a:r>
            <a:r>
              <a:rPr lang="en-US" sz="2000" dirty="0" err="1">
                <a:solidFill>
                  <a:schemeClr val="bg1"/>
                </a:solidFill>
                <a:latin typeface="Arial Black" pitchFamily="34" charset="0"/>
              </a:rPr>
              <a:t>getRed</a:t>
            </a:r>
            <a:r>
              <a:rPr lang="en-US" sz="2000" dirty="0">
                <a:solidFill>
                  <a:schemeClr val="bg1"/>
                </a:solidFill>
                <a:latin typeface="Arial Black" pitchFamily="34" charset="0"/>
              </a:rPr>
              <a:t>(p) * 0.5)</a:t>
            </a:r>
          </a:p>
        </p:txBody>
      </p:sp>
      <p:sp>
        <p:nvSpPr>
          <p:cNvPr id="82948" name="Rectangle 5"/>
          <p:cNvSpPr>
            <a:spLocks noChangeArrowheads="1"/>
          </p:cNvSpPr>
          <p:nvPr/>
        </p:nvSpPr>
        <p:spPr bwMode="auto">
          <a:xfrm>
            <a:off x="304800" y="3131344"/>
            <a:ext cx="4370812" cy="1323439"/>
          </a:xfrm>
          <a:prstGeom prst="rect">
            <a:avLst/>
          </a:prstGeom>
          <a:noFill/>
          <a:ln w="9525">
            <a:noFill/>
            <a:miter lim="800000"/>
            <a:headEnd/>
            <a:tailEnd/>
          </a:ln>
        </p:spPr>
        <p:txBody>
          <a:bodyPr wrap="none">
            <a:spAutoFit/>
          </a:bodyPr>
          <a:lstStyle/>
          <a:p>
            <a:r>
              <a:rPr lang="en-US" sz="2000" dirty="0">
                <a:solidFill>
                  <a:schemeClr val="bg1"/>
                </a:solidFill>
                <a:latin typeface="Arial Black" pitchFamily="34" charset="0"/>
              </a:rPr>
              <a:t>def </a:t>
            </a:r>
            <a:r>
              <a:rPr lang="en-US" sz="2000" dirty="0" err="1">
                <a:solidFill>
                  <a:schemeClr val="bg1"/>
                </a:solidFill>
                <a:latin typeface="Arial Black" pitchFamily="34" charset="0"/>
              </a:rPr>
              <a:t>decreaseRed</a:t>
            </a:r>
            <a:r>
              <a:rPr lang="en-US" sz="2000" dirty="0">
                <a:solidFill>
                  <a:schemeClr val="bg1"/>
                </a:solidFill>
                <a:latin typeface="Arial Black" pitchFamily="34" charset="0"/>
              </a:rPr>
              <a:t>(picture):</a:t>
            </a:r>
          </a:p>
          <a:p>
            <a:r>
              <a:rPr lang="en-US" sz="2000" dirty="0">
                <a:solidFill>
                  <a:schemeClr val="bg1"/>
                </a:solidFill>
                <a:latin typeface="Arial Black" pitchFamily="34" charset="0"/>
              </a:rPr>
              <a:t>  for p in </a:t>
            </a:r>
            <a:r>
              <a:rPr lang="en-US" sz="2000" dirty="0" err="1">
                <a:solidFill>
                  <a:schemeClr val="bg1"/>
                </a:solidFill>
                <a:latin typeface="Arial Black" pitchFamily="34" charset="0"/>
              </a:rPr>
              <a:t>getPixels</a:t>
            </a:r>
            <a:r>
              <a:rPr lang="en-US" sz="2000" dirty="0">
                <a:solidFill>
                  <a:schemeClr val="bg1"/>
                </a:solidFill>
                <a:latin typeface="Arial Black" pitchFamily="34" charset="0"/>
              </a:rPr>
              <a:t>(picture):</a:t>
            </a:r>
          </a:p>
          <a:p>
            <a:r>
              <a:rPr lang="en-US" sz="2000" dirty="0">
                <a:solidFill>
                  <a:schemeClr val="bg1"/>
                </a:solidFill>
                <a:latin typeface="Arial Black" pitchFamily="34" charset="0"/>
              </a:rPr>
              <a:t>    </a:t>
            </a:r>
            <a:r>
              <a:rPr lang="en-US" sz="2000" dirty="0" err="1">
                <a:solidFill>
                  <a:schemeClr val="bg1"/>
                </a:solidFill>
                <a:latin typeface="Arial Black" pitchFamily="34" charset="0"/>
              </a:rPr>
              <a:t>originalRed</a:t>
            </a:r>
            <a:r>
              <a:rPr lang="en-US" sz="2000" dirty="0">
                <a:solidFill>
                  <a:schemeClr val="bg1"/>
                </a:solidFill>
                <a:latin typeface="Arial Black" pitchFamily="34" charset="0"/>
              </a:rPr>
              <a:t> = </a:t>
            </a:r>
            <a:r>
              <a:rPr lang="en-US" sz="2000" dirty="0" err="1">
                <a:solidFill>
                  <a:schemeClr val="bg1"/>
                </a:solidFill>
                <a:latin typeface="Arial Black" pitchFamily="34" charset="0"/>
              </a:rPr>
              <a:t>getRed</a:t>
            </a:r>
            <a:r>
              <a:rPr lang="en-US" sz="2000" dirty="0">
                <a:solidFill>
                  <a:schemeClr val="bg1"/>
                </a:solidFill>
                <a:latin typeface="Arial Black" pitchFamily="34" charset="0"/>
              </a:rPr>
              <a:t>(p)</a:t>
            </a:r>
          </a:p>
          <a:p>
            <a:r>
              <a:rPr lang="en-US" sz="2000" dirty="0">
                <a:solidFill>
                  <a:schemeClr val="bg1"/>
                </a:solidFill>
                <a:latin typeface="Arial Black" pitchFamily="34" charset="0"/>
              </a:rPr>
              <a:t>    </a:t>
            </a:r>
            <a:r>
              <a:rPr lang="en-US" sz="2000" dirty="0" err="1">
                <a:solidFill>
                  <a:schemeClr val="bg1"/>
                </a:solidFill>
                <a:latin typeface="Arial Black" pitchFamily="34" charset="0"/>
              </a:rPr>
              <a:t>setRed</a:t>
            </a:r>
            <a:r>
              <a:rPr lang="en-US" sz="2000" dirty="0">
                <a:solidFill>
                  <a:schemeClr val="bg1"/>
                </a:solidFill>
                <a:latin typeface="Arial Black" pitchFamily="34" charset="0"/>
              </a:rPr>
              <a:t>(p, </a:t>
            </a:r>
            <a:r>
              <a:rPr lang="en-US" sz="2000" dirty="0" err="1">
                <a:solidFill>
                  <a:schemeClr val="bg1"/>
                </a:solidFill>
                <a:latin typeface="Arial Black" pitchFamily="34" charset="0"/>
              </a:rPr>
              <a:t>originalRed</a:t>
            </a:r>
            <a:r>
              <a:rPr lang="en-US" sz="2000" dirty="0">
                <a:solidFill>
                  <a:schemeClr val="bg1"/>
                </a:solidFill>
                <a:latin typeface="Arial Black" pitchFamily="34" charset="0"/>
              </a:rPr>
              <a:t> * 0.5)</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0352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5268" grpId="0" autoUpdateAnimBg="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Rectangle 2"/>
          <p:cNvSpPr>
            <a:spLocks noGrp="1" noChangeArrowheads="1"/>
          </p:cNvSpPr>
          <p:nvPr>
            <p:ph type="title"/>
          </p:nvPr>
        </p:nvSpPr>
        <p:spPr>
          <a:xfrm>
            <a:off x="457200" y="400050"/>
            <a:ext cx="8229600" cy="857250"/>
          </a:xfrm>
        </p:spPr>
        <p:txBody>
          <a:bodyPr>
            <a:normAutofit fontScale="90000"/>
          </a:bodyPr>
          <a:lstStyle/>
          <a:p>
            <a:pPr eaLnBrk="1" hangingPunct="1"/>
            <a:r>
              <a:rPr lang="en-US" smtClean="0"/>
              <a:t>Let</a:t>
            </a:r>
            <a:r>
              <a:rPr lang="fr-FR" altLang="ja-JP" smtClean="0"/>
              <a:t>'</a:t>
            </a:r>
            <a:r>
              <a:rPr lang="en-US" altLang="ja-JP" smtClean="0"/>
              <a:t>s walk that through slowly…</a:t>
            </a:r>
            <a:endParaRPr lang="en-US" smtClean="0"/>
          </a:p>
        </p:txBody>
      </p:sp>
      <p:pic>
        <p:nvPicPr>
          <p:cNvPr id="84994" name="Picture 8" descr="Katie-smaller"/>
          <p:cNvPicPr>
            <a:picLocks noGrp="1" noChangeAspect="1" noChangeArrowheads="1"/>
          </p:cNvPicPr>
          <p:nvPr>
            <p:ph idx="1"/>
          </p:nvPr>
        </p:nvPicPr>
        <p:blipFill>
          <a:blip r:embed="rId3"/>
          <a:srcRect/>
          <a:stretch>
            <a:fillRect/>
          </a:stretch>
        </p:blipFill>
        <p:spPr>
          <a:xfrm>
            <a:off x="7543801" y="3257550"/>
            <a:ext cx="1122363" cy="1092994"/>
          </a:xfrm>
          <a:noFill/>
        </p:spPr>
      </p:pic>
      <p:sp>
        <p:nvSpPr>
          <p:cNvPr id="84995" name="Line 3"/>
          <p:cNvSpPr>
            <a:spLocks noChangeShapeType="1"/>
          </p:cNvSpPr>
          <p:nvPr/>
        </p:nvSpPr>
        <p:spPr bwMode="auto">
          <a:xfrm flipH="1">
            <a:off x="4343400" y="1600200"/>
            <a:ext cx="762000" cy="0"/>
          </a:xfrm>
          <a:prstGeom prst="line">
            <a:avLst/>
          </a:prstGeom>
          <a:noFill/>
          <a:ln w="38100">
            <a:solidFill>
              <a:schemeClr val="tx1"/>
            </a:solidFill>
            <a:round/>
            <a:headEnd/>
            <a:tailEnd type="triangle" w="med" len="med"/>
          </a:ln>
        </p:spPr>
        <p:txBody>
          <a:bodyPr/>
          <a:lstStyle/>
          <a:p>
            <a:endParaRPr lang="en-GB"/>
          </a:p>
        </p:txBody>
      </p:sp>
      <p:sp>
        <p:nvSpPr>
          <p:cNvPr id="84996" name="Text Box 4"/>
          <p:cNvSpPr txBox="1">
            <a:spLocks noChangeArrowheads="1"/>
          </p:cNvSpPr>
          <p:nvPr/>
        </p:nvSpPr>
        <p:spPr bwMode="auto">
          <a:xfrm>
            <a:off x="5181601" y="1314451"/>
            <a:ext cx="3635375" cy="923330"/>
          </a:xfrm>
          <a:prstGeom prst="rect">
            <a:avLst/>
          </a:prstGeom>
          <a:solidFill>
            <a:schemeClr val="hlink"/>
          </a:solidFill>
          <a:ln w="9525">
            <a:noFill/>
            <a:miter lim="800000"/>
            <a:headEnd/>
            <a:tailEnd/>
          </a:ln>
        </p:spPr>
        <p:txBody>
          <a:bodyPr>
            <a:spAutoFit/>
          </a:bodyPr>
          <a:lstStyle/>
          <a:p>
            <a:pPr>
              <a:spcBef>
                <a:spcPct val="50000"/>
              </a:spcBef>
            </a:pPr>
            <a:r>
              <a:rPr lang="en-US"/>
              <a:t>Here we take a picture object in as a parameter to the function and call it </a:t>
            </a:r>
            <a:r>
              <a:rPr lang="en-US" b="1"/>
              <a:t>picture</a:t>
            </a:r>
            <a:endParaRPr lang="en-US"/>
          </a:p>
        </p:txBody>
      </p:sp>
      <p:sp>
        <p:nvSpPr>
          <p:cNvPr id="84997" name="Rectangle 5"/>
          <p:cNvSpPr>
            <a:spLocks noChangeArrowheads="1"/>
          </p:cNvSpPr>
          <p:nvPr/>
        </p:nvSpPr>
        <p:spPr bwMode="auto">
          <a:xfrm>
            <a:off x="381001" y="1428751"/>
            <a:ext cx="4625690" cy="1323439"/>
          </a:xfrm>
          <a:prstGeom prst="rect">
            <a:avLst/>
          </a:prstGeom>
          <a:noFill/>
          <a:ln w="9525">
            <a:noFill/>
            <a:miter lim="800000"/>
            <a:headEnd/>
            <a:tailEnd/>
          </a:ln>
        </p:spPr>
        <p:txBody>
          <a:bodyPr wrap="none">
            <a:spAutoFit/>
          </a:bodyPr>
          <a:lstStyle/>
          <a:p>
            <a:r>
              <a:rPr lang="en-US" sz="2000" dirty="0">
                <a:solidFill>
                  <a:schemeClr val="bg1"/>
                </a:solidFill>
                <a:latin typeface="Arial Black" pitchFamily="34" charset="0"/>
              </a:rPr>
              <a:t>def </a:t>
            </a:r>
            <a:r>
              <a:rPr lang="en-US" sz="2000" dirty="0" err="1">
                <a:solidFill>
                  <a:schemeClr val="bg1"/>
                </a:solidFill>
                <a:latin typeface="Arial Black" pitchFamily="34" charset="0"/>
              </a:rPr>
              <a:t>decreaseRed</a:t>
            </a:r>
            <a:r>
              <a:rPr lang="en-US" sz="2000" dirty="0">
                <a:solidFill>
                  <a:schemeClr val="bg1"/>
                </a:solidFill>
                <a:latin typeface="Arial Black" pitchFamily="34" charset="0"/>
              </a:rPr>
              <a:t>(picture):</a:t>
            </a:r>
          </a:p>
          <a:p>
            <a:r>
              <a:rPr lang="en-US" sz="2000" dirty="0">
                <a:solidFill>
                  <a:schemeClr val="bg1"/>
                </a:solidFill>
                <a:latin typeface="Arial Black" pitchFamily="34" charset="0"/>
              </a:rPr>
              <a:t>    for p in </a:t>
            </a:r>
            <a:r>
              <a:rPr lang="en-US" sz="2000" dirty="0" err="1">
                <a:solidFill>
                  <a:schemeClr val="bg1"/>
                </a:solidFill>
                <a:latin typeface="Arial Black" pitchFamily="34" charset="0"/>
              </a:rPr>
              <a:t>getPixels</a:t>
            </a:r>
            <a:r>
              <a:rPr lang="en-US" sz="2000" dirty="0">
                <a:solidFill>
                  <a:schemeClr val="bg1"/>
                </a:solidFill>
                <a:latin typeface="Arial Black" pitchFamily="34" charset="0"/>
              </a:rPr>
              <a:t>(picture):</a:t>
            </a:r>
          </a:p>
          <a:p>
            <a:r>
              <a:rPr lang="en-US" sz="2000" dirty="0">
                <a:solidFill>
                  <a:schemeClr val="bg1"/>
                </a:solidFill>
                <a:latin typeface="Arial Black" pitchFamily="34" charset="0"/>
              </a:rPr>
              <a:t>       </a:t>
            </a:r>
            <a:r>
              <a:rPr lang="en-US" sz="2000" dirty="0" err="1">
                <a:solidFill>
                  <a:schemeClr val="bg1"/>
                </a:solidFill>
                <a:latin typeface="Arial Black" pitchFamily="34" charset="0"/>
              </a:rPr>
              <a:t>originalRed</a:t>
            </a:r>
            <a:r>
              <a:rPr lang="en-US" sz="2000" dirty="0">
                <a:solidFill>
                  <a:schemeClr val="bg1"/>
                </a:solidFill>
                <a:latin typeface="Arial Black" pitchFamily="34" charset="0"/>
              </a:rPr>
              <a:t> = </a:t>
            </a:r>
            <a:r>
              <a:rPr lang="en-US" sz="2000" dirty="0" err="1">
                <a:solidFill>
                  <a:schemeClr val="bg1"/>
                </a:solidFill>
                <a:latin typeface="Arial Black" pitchFamily="34" charset="0"/>
              </a:rPr>
              <a:t>getRed</a:t>
            </a:r>
            <a:r>
              <a:rPr lang="en-US" sz="2000" dirty="0">
                <a:solidFill>
                  <a:schemeClr val="bg1"/>
                </a:solidFill>
                <a:latin typeface="Arial Black" pitchFamily="34" charset="0"/>
              </a:rPr>
              <a:t>(p)</a:t>
            </a:r>
          </a:p>
          <a:p>
            <a:r>
              <a:rPr lang="en-US" sz="2000" dirty="0">
                <a:solidFill>
                  <a:schemeClr val="bg1"/>
                </a:solidFill>
                <a:latin typeface="Arial Black" pitchFamily="34" charset="0"/>
              </a:rPr>
              <a:t>       </a:t>
            </a:r>
            <a:r>
              <a:rPr lang="en-US" sz="2000" dirty="0" err="1">
                <a:solidFill>
                  <a:schemeClr val="bg1"/>
                </a:solidFill>
                <a:latin typeface="Arial Black" pitchFamily="34" charset="0"/>
              </a:rPr>
              <a:t>setRed</a:t>
            </a:r>
            <a:r>
              <a:rPr lang="en-US" sz="2000" dirty="0">
                <a:solidFill>
                  <a:schemeClr val="bg1"/>
                </a:solidFill>
                <a:latin typeface="Arial Black" pitchFamily="34" charset="0"/>
              </a:rPr>
              <a:t>(p, </a:t>
            </a:r>
            <a:r>
              <a:rPr lang="en-US" sz="2000" dirty="0" err="1">
                <a:solidFill>
                  <a:schemeClr val="bg1"/>
                </a:solidFill>
                <a:latin typeface="Arial Black" pitchFamily="34" charset="0"/>
              </a:rPr>
              <a:t>originalRed</a:t>
            </a:r>
            <a:r>
              <a:rPr lang="en-US" sz="2000" dirty="0">
                <a:solidFill>
                  <a:schemeClr val="bg1"/>
                </a:solidFill>
                <a:latin typeface="Arial Black" pitchFamily="34" charset="0"/>
              </a:rPr>
              <a:t> * 0.5)</a:t>
            </a:r>
          </a:p>
        </p:txBody>
      </p:sp>
      <p:sp>
        <p:nvSpPr>
          <p:cNvPr id="84998" name="Text Box 6"/>
          <p:cNvSpPr txBox="1">
            <a:spLocks noChangeArrowheads="1"/>
          </p:cNvSpPr>
          <p:nvPr/>
        </p:nvSpPr>
        <p:spPr bwMode="auto">
          <a:xfrm>
            <a:off x="7467600" y="2639617"/>
            <a:ext cx="962315" cy="400110"/>
          </a:xfrm>
          <a:prstGeom prst="rect">
            <a:avLst/>
          </a:prstGeom>
          <a:noFill/>
          <a:ln w="9525">
            <a:noFill/>
            <a:miter lim="800000"/>
            <a:headEnd/>
            <a:tailEnd/>
          </a:ln>
        </p:spPr>
        <p:txBody>
          <a:bodyPr wrap="none">
            <a:spAutoFit/>
          </a:bodyPr>
          <a:lstStyle/>
          <a:p>
            <a:r>
              <a:rPr lang="en-US" sz="2000" b="1" dirty="0">
                <a:solidFill>
                  <a:schemeClr val="bg1"/>
                </a:solidFill>
                <a:latin typeface="Times New Roman" pitchFamily="18" charset="0"/>
              </a:rPr>
              <a:t>picture</a:t>
            </a:r>
          </a:p>
        </p:txBody>
      </p:sp>
      <p:sp>
        <p:nvSpPr>
          <p:cNvPr id="84999" name="Line 7"/>
          <p:cNvSpPr>
            <a:spLocks noChangeShapeType="1"/>
          </p:cNvSpPr>
          <p:nvPr/>
        </p:nvSpPr>
        <p:spPr bwMode="auto">
          <a:xfrm>
            <a:off x="8001000" y="2971800"/>
            <a:ext cx="0" cy="228600"/>
          </a:xfrm>
          <a:prstGeom prst="line">
            <a:avLst/>
          </a:prstGeom>
          <a:noFill/>
          <a:ln w="9525">
            <a:solidFill>
              <a:schemeClr val="tx1"/>
            </a:solidFill>
            <a:round/>
            <a:headEnd/>
            <a:tailEnd type="triangle" w="med" len="med"/>
          </a:ln>
        </p:spPr>
        <p:txBody>
          <a:bodyPr/>
          <a:lstStyle/>
          <a:p>
            <a:endParaRPr lang="en-GB"/>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Rectangle 2"/>
          <p:cNvSpPr>
            <a:spLocks noGrp="1" noChangeArrowheads="1"/>
          </p:cNvSpPr>
          <p:nvPr>
            <p:ph type="title"/>
          </p:nvPr>
        </p:nvSpPr>
        <p:spPr>
          <a:xfrm>
            <a:off x="457200" y="342900"/>
            <a:ext cx="8229600" cy="857250"/>
          </a:xfrm>
        </p:spPr>
        <p:txBody>
          <a:bodyPr/>
          <a:lstStyle/>
          <a:p>
            <a:pPr eaLnBrk="1" hangingPunct="1"/>
            <a:r>
              <a:rPr lang="en-US" smtClean="0"/>
              <a:t>Now, get the pixels</a:t>
            </a:r>
          </a:p>
        </p:txBody>
      </p:sp>
      <p:pic>
        <p:nvPicPr>
          <p:cNvPr id="87042" name="Picture 19" descr="Katie-smaller"/>
          <p:cNvPicPr>
            <a:picLocks noGrp="1" noChangeAspect="1" noChangeArrowheads="1"/>
          </p:cNvPicPr>
          <p:nvPr>
            <p:ph idx="1"/>
          </p:nvPr>
        </p:nvPicPr>
        <p:blipFill>
          <a:blip r:embed="rId3"/>
          <a:srcRect/>
          <a:stretch>
            <a:fillRect/>
          </a:stretch>
        </p:blipFill>
        <p:spPr>
          <a:xfrm>
            <a:off x="7239001" y="3257550"/>
            <a:ext cx="1122363" cy="1092994"/>
          </a:xfrm>
          <a:noFill/>
        </p:spPr>
      </p:pic>
      <p:sp>
        <p:nvSpPr>
          <p:cNvPr id="87043" name="Line 3"/>
          <p:cNvSpPr>
            <a:spLocks noChangeShapeType="1"/>
          </p:cNvSpPr>
          <p:nvPr/>
        </p:nvSpPr>
        <p:spPr bwMode="auto">
          <a:xfrm flipH="1" flipV="1">
            <a:off x="4572000" y="1828800"/>
            <a:ext cx="533400" cy="57150"/>
          </a:xfrm>
          <a:prstGeom prst="line">
            <a:avLst/>
          </a:prstGeom>
          <a:noFill/>
          <a:ln w="38100">
            <a:solidFill>
              <a:schemeClr val="tx1"/>
            </a:solidFill>
            <a:round/>
            <a:headEnd/>
            <a:tailEnd type="triangle" w="med" len="med"/>
          </a:ln>
        </p:spPr>
        <p:txBody>
          <a:bodyPr/>
          <a:lstStyle/>
          <a:p>
            <a:endParaRPr lang="en-GB"/>
          </a:p>
        </p:txBody>
      </p:sp>
      <p:sp>
        <p:nvSpPr>
          <p:cNvPr id="87044" name="Text Box 4"/>
          <p:cNvSpPr txBox="1">
            <a:spLocks noChangeArrowheads="1"/>
          </p:cNvSpPr>
          <p:nvPr/>
        </p:nvSpPr>
        <p:spPr bwMode="auto">
          <a:xfrm>
            <a:off x="5181601" y="1371600"/>
            <a:ext cx="3635375" cy="923330"/>
          </a:xfrm>
          <a:prstGeom prst="rect">
            <a:avLst/>
          </a:prstGeom>
          <a:solidFill>
            <a:schemeClr val="hlink"/>
          </a:solidFill>
          <a:ln w="9525">
            <a:noFill/>
            <a:miter lim="800000"/>
            <a:headEnd/>
            <a:tailEnd/>
          </a:ln>
        </p:spPr>
        <p:txBody>
          <a:bodyPr>
            <a:spAutoFit/>
          </a:bodyPr>
          <a:lstStyle/>
          <a:p>
            <a:pPr>
              <a:spcBef>
                <a:spcPct val="50000"/>
              </a:spcBef>
            </a:pPr>
            <a:r>
              <a:rPr lang="en-US"/>
              <a:t>We get all the pixels from the </a:t>
            </a:r>
            <a:r>
              <a:rPr lang="en-US" b="1"/>
              <a:t>picture</a:t>
            </a:r>
            <a:r>
              <a:rPr lang="en-US"/>
              <a:t>, then make </a:t>
            </a:r>
            <a:r>
              <a:rPr lang="en-US" b="1"/>
              <a:t>p</a:t>
            </a:r>
            <a:r>
              <a:rPr lang="en-US"/>
              <a:t> be the name of each one </a:t>
            </a:r>
            <a:r>
              <a:rPr lang="en-US" i="1"/>
              <a:t>one at a time</a:t>
            </a:r>
            <a:endParaRPr lang="en-US"/>
          </a:p>
        </p:txBody>
      </p:sp>
      <p:sp>
        <p:nvSpPr>
          <p:cNvPr id="87045" name="Rectangle 5"/>
          <p:cNvSpPr>
            <a:spLocks noChangeArrowheads="1"/>
          </p:cNvSpPr>
          <p:nvPr/>
        </p:nvSpPr>
        <p:spPr bwMode="auto">
          <a:xfrm>
            <a:off x="304800" y="3028950"/>
            <a:ext cx="1447800" cy="1314450"/>
          </a:xfrm>
          <a:prstGeom prst="rect">
            <a:avLst/>
          </a:prstGeom>
          <a:solidFill>
            <a:srgbClr val="877430"/>
          </a:solidFill>
          <a:ln w="9525">
            <a:solidFill>
              <a:schemeClr val="tx1"/>
            </a:solidFill>
            <a:miter lim="800000"/>
            <a:headEnd/>
            <a:tailEnd/>
          </a:ln>
        </p:spPr>
        <p:txBody>
          <a:bodyPr wrap="none" anchor="ctr"/>
          <a:lstStyle/>
          <a:p>
            <a:endParaRPr lang="en-US"/>
          </a:p>
        </p:txBody>
      </p:sp>
      <p:sp>
        <p:nvSpPr>
          <p:cNvPr id="87046" name="Text Box 6"/>
          <p:cNvSpPr txBox="1">
            <a:spLocks noChangeArrowheads="1"/>
          </p:cNvSpPr>
          <p:nvPr/>
        </p:nvSpPr>
        <p:spPr bwMode="auto">
          <a:xfrm>
            <a:off x="533400" y="3086101"/>
            <a:ext cx="914400" cy="1631216"/>
          </a:xfrm>
          <a:prstGeom prst="rect">
            <a:avLst/>
          </a:prstGeom>
          <a:noFill/>
          <a:ln w="9525">
            <a:noFill/>
            <a:miter lim="800000"/>
            <a:headEnd/>
            <a:tailEnd/>
          </a:ln>
        </p:spPr>
        <p:txBody>
          <a:bodyPr>
            <a:spAutoFit/>
          </a:bodyPr>
          <a:lstStyle/>
          <a:p>
            <a:pPr>
              <a:spcBef>
                <a:spcPct val="50000"/>
              </a:spcBef>
            </a:pPr>
            <a:r>
              <a:rPr lang="en-US" sz="2000">
                <a:latin typeface="Times New Roman" pitchFamily="18" charset="0"/>
              </a:rPr>
              <a:t>Pixel, color r=135 g=131</a:t>
            </a:r>
            <a:br>
              <a:rPr lang="en-US" sz="2000">
                <a:latin typeface="Times New Roman" pitchFamily="18" charset="0"/>
              </a:rPr>
            </a:br>
            <a:r>
              <a:rPr lang="en-US" sz="2000">
                <a:latin typeface="Times New Roman" pitchFamily="18" charset="0"/>
              </a:rPr>
              <a:t>b=105</a:t>
            </a:r>
          </a:p>
        </p:txBody>
      </p:sp>
      <p:sp>
        <p:nvSpPr>
          <p:cNvPr id="87047" name="Rectangle 7"/>
          <p:cNvSpPr>
            <a:spLocks noChangeArrowheads="1"/>
          </p:cNvSpPr>
          <p:nvPr/>
        </p:nvSpPr>
        <p:spPr bwMode="auto">
          <a:xfrm>
            <a:off x="1752600" y="3028950"/>
            <a:ext cx="1447800" cy="1314450"/>
          </a:xfrm>
          <a:prstGeom prst="rect">
            <a:avLst/>
          </a:prstGeom>
          <a:solidFill>
            <a:srgbClr val="85722E"/>
          </a:solidFill>
          <a:ln w="9525">
            <a:solidFill>
              <a:schemeClr val="tx1"/>
            </a:solidFill>
            <a:miter lim="800000"/>
            <a:headEnd/>
            <a:tailEnd/>
          </a:ln>
        </p:spPr>
        <p:txBody>
          <a:bodyPr wrap="none" anchor="ctr"/>
          <a:lstStyle/>
          <a:p>
            <a:endParaRPr lang="en-US"/>
          </a:p>
        </p:txBody>
      </p:sp>
      <p:sp>
        <p:nvSpPr>
          <p:cNvPr id="87048" name="Text Box 8"/>
          <p:cNvSpPr txBox="1">
            <a:spLocks noChangeArrowheads="1"/>
          </p:cNvSpPr>
          <p:nvPr/>
        </p:nvSpPr>
        <p:spPr bwMode="auto">
          <a:xfrm>
            <a:off x="1981200" y="3086101"/>
            <a:ext cx="914400" cy="1631216"/>
          </a:xfrm>
          <a:prstGeom prst="rect">
            <a:avLst/>
          </a:prstGeom>
          <a:noFill/>
          <a:ln w="9525">
            <a:noFill/>
            <a:miter lim="800000"/>
            <a:headEnd/>
            <a:tailEnd/>
          </a:ln>
        </p:spPr>
        <p:txBody>
          <a:bodyPr>
            <a:spAutoFit/>
          </a:bodyPr>
          <a:lstStyle/>
          <a:p>
            <a:pPr>
              <a:spcBef>
                <a:spcPct val="50000"/>
              </a:spcBef>
            </a:pPr>
            <a:r>
              <a:rPr lang="en-US" sz="2000">
                <a:latin typeface="Times New Roman" pitchFamily="18" charset="0"/>
              </a:rPr>
              <a:t>Pixel, color r=133g=114 b=46</a:t>
            </a:r>
          </a:p>
        </p:txBody>
      </p:sp>
      <p:sp>
        <p:nvSpPr>
          <p:cNvPr id="87049" name="Rectangle 9"/>
          <p:cNvSpPr>
            <a:spLocks noChangeArrowheads="1"/>
          </p:cNvSpPr>
          <p:nvPr/>
        </p:nvSpPr>
        <p:spPr bwMode="auto">
          <a:xfrm>
            <a:off x="3200400" y="3028950"/>
            <a:ext cx="1447800" cy="1314450"/>
          </a:xfrm>
          <a:prstGeom prst="rect">
            <a:avLst/>
          </a:prstGeom>
          <a:solidFill>
            <a:srgbClr val="86722D"/>
          </a:solidFill>
          <a:ln w="9525">
            <a:solidFill>
              <a:schemeClr val="tx1"/>
            </a:solidFill>
            <a:miter lim="800000"/>
            <a:headEnd/>
            <a:tailEnd/>
          </a:ln>
        </p:spPr>
        <p:txBody>
          <a:bodyPr wrap="none" anchor="ctr"/>
          <a:lstStyle/>
          <a:p>
            <a:endParaRPr lang="en-US"/>
          </a:p>
        </p:txBody>
      </p:sp>
      <p:sp>
        <p:nvSpPr>
          <p:cNvPr id="87050" name="Text Box 10"/>
          <p:cNvSpPr txBox="1">
            <a:spLocks noChangeArrowheads="1"/>
          </p:cNvSpPr>
          <p:nvPr/>
        </p:nvSpPr>
        <p:spPr bwMode="auto">
          <a:xfrm>
            <a:off x="3429000" y="3086101"/>
            <a:ext cx="914400" cy="1631216"/>
          </a:xfrm>
          <a:prstGeom prst="rect">
            <a:avLst/>
          </a:prstGeom>
          <a:noFill/>
          <a:ln w="9525">
            <a:noFill/>
            <a:miter lim="800000"/>
            <a:headEnd/>
            <a:tailEnd/>
          </a:ln>
        </p:spPr>
        <p:txBody>
          <a:bodyPr>
            <a:spAutoFit/>
          </a:bodyPr>
          <a:lstStyle/>
          <a:p>
            <a:r>
              <a:rPr lang="en-US" sz="2000">
                <a:latin typeface="Times New Roman" pitchFamily="18" charset="0"/>
              </a:rPr>
              <a:t>Pixel, color r=134 g=114b=45</a:t>
            </a:r>
          </a:p>
        </p:txBody>
      </p:sp>
      <p:sp>
        <p:nvSpPr>
          <p:cNvPr id="87051" name="Text Box 11"/>
          <p:cNvSpPr txBox="1">
            <a:spLocks noChangeArrowheads="1"/>
          </p:cNvSpPr>
          <p:nvPr/>
        </p:nvSpPr>
        <p:spPr bwMode="auto">
          <a:xfrm>
            <a:off x="4708525" y="3536157"/>
            <a:ext cx="441146" cy="400110"/>
          </a:xfrm>
          <a:prstGeom prst="rect">
            <a:avLst/>
          </a:prstGeom>
          <a:noFill/>
          <a:ln w="9525">
            <a:noFill/>
            <a:miter lim="800000"/>
            <a:headEnd/>
            <a:tailEnd/>
          </a:ln>
        </p:spPr>
        <p:txBody>
          <a:bodyPr wrap="none">
            <a:spAutoFit/>
          </a:bodyPr>
          <a:lstStyle/>
          <a:p>
            <a:r>
              <a:rPr lang="en-US" sz="2000" b="1">
                <a:latin typeface="Times New Roman" pitchFamily="18" charset="0"/>
              </a:rPr>
              <a:t>…</a:t>
            </a:r>
          </a:p>
        </p:txBody>
      </p:sp>
      <p:sp>
        <p:nvSpPr>
          <p:cNvPr id="87052" name="Text Box 12"/>
          <p:cNvSpPr txBox="1">
            <a:spLocks noChangeArrowheads="1"/>
          </p:cNvSpPr>
          <p:nvPr/>
        </p:nvSpPr>
        <p:spPr bwMode="auto">
          <a:xfrm>
            <a:off x="838200" y="4629151"/>
            <a:ext cx="381000" cy="400110"/>
          </a:xfrm>
          <a:prstGeom prst="rect">
            <a:avLst/>
          </a:prstGeom>
          <a:noFill/>
          <a:ln w="9525">
            <a:noFill/>
            <a:miter lim="800000"/>
            <a:headEnd/>
            <a:tailEnd/>
          </a:ln>
        </p:spPr>
        <p:txBody>
          <a:bodyPr>
            <a:spAutoFit/>
          </a:bodyPr>
          <a:lstStyle/>
          <a:p>
            <a:pPr>
              <a:spcBef>
                <a:spcPct val="50000"/>
              </a:spcBef>
            </a:pPr>
            <a:r>
              <a:rPr lang="en-US" sz="2000" b="1">
                <a:latin typeface="Times New Roman" pitchFamily="18" charset="0"/>
              </a:rPr>
              <a:t>p</a:t>
            </a:r>
          </a:p>
        </p:txBody>
      </p:sp>
      <p:sp>
        <p:nvSpPr>
          <p:cNvPr id="87053" name="Line 13"/>
          <p:cNvSpPr>
            <a:spLocks noChangeShapeType="1"/>
          </p:cNvSpPr>
          <p:nvPr/>
        </p:nvSpPr>
        <p:spPr bwMode="auto">
          <a:xfrm flipV="1">
            <a:off x="990600" y="4343400"/>
            <a:ext cx="0" cy="400050"/>
          </a:xfrm>
          <a:prstGeom prst="line">
            <a:avLst/>
          </a:prstGeom>
          <a:noFill/>
          <a:ln w="9525">
            <a:solidFill>
              <a:schemeClr val="tx1"/>
            </a:solidFill>
            <a:round/>
            <a:headEnd/>
            <a:tailEnd type="triangle" w="med" len="med"/>
          </a:ln>
        </p:spPr>
        <p:txBody>
          <a:bodyPr/>
          <a:lstStyle/>
          <a:p>
            <a:endParaRPr lang="en-GB"/>
          </a:p>
        </p:txBody>
      </p:sp>
      <p:sp>
        <p:nvSpPr>
          <p:cNvPr id="87054" name="Line 14"/>
          <p:cNvSpPr>
            <a:spLocks noChangeShapeType="1"/>
          </p:cNvSpPr>
          <p:nvPr/>
        </p:nvSpPr>
        <p:spPr bwMode="auto">
          <a:xfrm flipH="1" flipV="1">
            <a:off x="4724400" y="3257550"/>
            <a:ext cx="2514600" cy="114300"/>
          </a:xfrm>
          <a:prstGeom prst="line">
            <a:avLst/>
          </a:prstGeom>
          <a:noFill/>
          <a:ln w="57150">
            <a:solidFill>
              <a:schemeClr val="tx1"/>
            </a:solidFill>
            <a:prstDash val="sysDot"/>
            <a:round/>
            <a:headEnd/>
            <a:tailEnd type="triangle" w="med" len="med"/>
          </a:ln>
        </p:spPr>
        <p:txBody>
          <a:bodyPr/>
          <a:lstStyle/>
          <a:p>
            <a:endParaRPr lang="en-GB"/>
          </a:p>
        </p:txBody>
      </p:sp>
      <p:sp>
        <p:nvSpPr>
          <p:cNvPr id="87055" name="Text Box 15"/>
          <p:cNvSpPr txBox="1">
            <a:spLocks noChangeArrowheads="1"/>
          </p:cNvSpPr>
          <p:nvPr/>
        </p:nvSpPr>
        <p:spPr bwMode="auto">
          <a:xfrm>
            <a:off x="5257800" y="2971801"/>
            <a:ext cx="1981200" cy="400110"/>
          </a:xfrm>
          <a:prstGeom prst="rect">
            <a:avLst/>
          </a:prstGeom>
          <a:noFill/>
          <a:ln w="9525">
            <a:noFill/>
            <a:miter lim="800000"/>
            <a:headEnd/>
            <a:tailEnd/>
          </a:ln>
        </p:spPr>
        <p:txBody>
          <a:bodyPr>
            <a:spAutoFit/>
          </a:bodyPr>
          <a:lstStyle/>
          <a:p>
            <a:pPr>
              <a:spcBef>
                <a:spcPct val="50000"/>
              </a:spcBef>
            </a:pPr>
            <a:r>
              <a:rPr lang="en-US" sz="2000" b="1" dirty="0" err="1">
                <a:solidFill>
                  <a:schemeClr val="bg1"/>
                </a:solidFill>
                <a:latin typeface="Times New Roman" pitchFamily="18" charset="0"/>
              </a:rPr>
              <a:t>getPixels</a:t>
            </a:r>
            <a:r>
              <a:rPr lang="en-US" sz="2000" dirty="0">
                <a:solidFill>
                  <a:schemeClr val="bg1"/>
                </a:solidFill>
                <a:latin typeface="Times New Roman" pitchFamily="18" charset="0"/>
              </a:rPr>
              <a:t>()</a:t>
            </a:r>
          </a:p>
        </p:txBody>
      </p:sp>
      <p:sp>
        <p:nvSpPr>
          <p:cNvPr id="87056" name="Rectangle 16"/>
          <p:cNvSpPr>
            <a:spLocks noChangeArrowheads="1"/>
          </p:cNvSpPr>
          <p:nvPr/>
        </p:nvSpPr>
        <p:spPr bwMode="auto">
          <a:xfrm>
            <a:off x="381001" y="1428751"/>
            <a:ext cx="4625690" cy="1323439"/>
          </a:xfrm>
          <a:prstGeom prst="rect">
            <a:avLst/>
          </a:prstGeom>
          <a:noFill/>
          <a:ln w="9525">
            <a:noFill/>
            <a:miter lim="800000"/>
            <a:headEnd/>
            <a:tailEnd/>
          </a:ln>
        </p:spPr>
        <p:txBody>
          <a:bodyPr wrap="none">
            <a:spAutoFit/>
          </a:bodyPr>
          <a:lstStyle/>
          <a:p>
            <a:r>
              <a:rPr lang="en-US" sz="2000" dirty="0">
                <a:solidFill>
                  <a:schemeClr val="bg1"/>
                </a:solidFill>
                <a:latin typeface="Arial Black" pitchFamily="34" charset="0"/>
              </a:rPr>
              <a:t>def </a:t>
            </a:r>
            <a:r>
              <a:rPr lang="en-US" sz="2000" dirty="0" err="1">
                <a:solidFill>
                  <a:schemeClr val="bg1"/>
                </a:solidFill>
                <a:latin typeface="Arial Black" pitchFamily="34" charset="0"/>
              </a:rPr>
              <a:t>decreaseRed</a:t>
            </a:r>
            <a:r>
              <a:rPr lang="en-US" sz="2000" dirty="0">
                <a:solidFill>
                  <a:schemeClr val="bg1"/>
                </a:solidFill>
                <a:latin typeface="Arial Black" pitchFamily="34" charset="0"/>
              </a:rPr>
              <a:t>(picture):</a:t>
            </a:r>
          </a:p>
          <a:p>
            <a:r>
              <a:rPr lang="en-US" sz="2000" dirty="0">
                <a:solidFill>
                  <a:schemeClr val="bg1"/>
                </a:solidFill>
                <a:latin typeface="Arial Black" pitchFamily="34" charset="0"/>
              </a:rPr>
              <a:t>    for p in </a:t>
            </a:r>
            <a:r>
              <a:rPr lang="en-US" sz="2000" dirty="0" err="1">
                <a:solidFill>
                  <a:schemeClr val="bg1"/>
                </a:solidFill>
                <a:latin typeface="Arial Black" pitchFamily="34" charset="0"/>
              </a:rPr>
              <a:t>getPixels</a:t>
            </a:r>
            <a:r>
              <a:rPr lang="en-US" sz="2000" dirty="0">
                <a:solidFill>
                  <a:schemeClr val="bg1"/>
                </a:solidFill>
                <a:latin typeface="Arial Black" pitchFamily="34" charset="0"/>
              </a:rPr>
              <a:t>(picture):</a:t>
            </a:r>
          </a:p>
          <a:p>
            <a:r>
              <a:rPr lang="en-US" sz="2000" dirty="0">
                <a:solidFill>
                  <a:schemeClr val="bg1"/>
                </a:solidFill>
                <a:latin typeface="Arial Black" pitchFamily="34" charset="0"/>
              </a:rPr>
              <a:t>       </a:t>
            </a:r>
            <a:r>
              <a:rPr lang="en-US" sz="2000" dirty="0" err="1">
                <a:solidFill>
                  <a:schemeClr val="bg1"/>
                </a:solidFill>
                <a:latin typeface="Arial Black" pitchFamily="34" charset="0"/>
              </a:rPr>
              <a:t>originalRed</a:t>
            </a:r>
            <a:r>
              <a:rPr lang="en-US" sz="2000" dirty="0">
                <a:solidFill>
                  <a:schemeClr val="bg1"/>
                </a:solidFill>
                <a:latin typeface="Arial Black" pitchFamily="34" charset="0"/>
              </a:rPr>
              <a:t> = </a:t>
            </a:r>
            <a:r>
              <a:rPr lang="en-US" sz="2000" dirty="0" err="1">
                <a:solidFill>
                  <a:schemeClr val="bg1"/>
                </a:solidFill>
                <a:latin typeface="Arial Black" pitchFamily="34" charset="0"/>
              </a:rPr>
              <a:t>getRed</a:t>
            </a:r>
            <a:r>
              <a:rPr lang="en-US" sz="2000" dirty="0">
                <a:solidFill>
                  <a:schemeClr val="bg1"/>
                </a:solidFill>
                <a:latin typeface="Arial Black" pitchFamily="34" charset="0"/>
              </a:rPr>
              <a:t>(p)</a:t>
            </a:r>
          </a:p>
          <a:p>
            <a:r>
              <a:rPr lang="en-US" sz="2000" dirty="0">
                <a:solidFill>
                  <a:schemeClr val="bg1"/>
                </a:solidFill>
                <a:latin typeface="Arial Black" pitchFamily="34" charset="0"/>
              </a:rPr>
              <a:t>       </a:t>
            </a:r>
            <a:r>
              <a:rPr lang="en-US" sz="2000" dirty="0" err="1">
                <a:solidFill>
                  <a:schemeClr val="bg1"/>
                </a:solidFill>
                <a:latin typeface="Arial Black" pitchFamily="34" charset="0"/>
              </a:rPr>
              <a:t>setRed</a:t>
            </a:r>
            <a:r>
              <a:rPr lang="en-US" sz="2000" dirty="0">
                <a:solidFill>
                  <a:schemeClr val="bg1"/>
                </a:solidFill>
                <a:latin typeface="Arial Black" pitchFamily="34" charset="0"/>
              </a:rPr>
              <a:t>(p, </a:t>
            </a:r>
            <a:r>
              <a:rPr lang="en-US" sz="2000" dirty="0" err="1">
                <a:solidFill>
                  <a:schemeClr val="bg1"/>
                </a:solidFill>
                <a:latin typeface="Arial Black" pitchFamily="34" charset="0"/>
              </a:rPr>
              <a:t>originalRed</a:t>
            </a:r>
            <a:r>
              <a:rPr lang="en-US" sz="2000" dirty="0">
                <a:solidFill>
                  <a:schemeClr val="bg1"/>
                </a:solidFill>
                <a:latin typeface="Arial Black" pitchFamily="34" charset="0"/>
              </a:rPr>
              <a:t> * 0.5)</a:t>
            </a:r>
          </a:p>
        </p:txBody>
      </p:sp>
      <p:sp>
        <p:nvSpPr>
          <p:cNvPr id="87057" name="Text Box 17"/>
          <p:cNvSpPr txBox="1">
            <a:spLocks noChangeArrowheads="1"/>
          </p:cNvSpPr>
          <p:nvPr/>
        </p:nvSpPr>
        <p:spPr bwMode="auto">
          <a:xfrm>
            <a:off x="7467600" y="2639617"/>
            <a:ext cx="962315" cy="400110"/>
          </a:xfrm>
          <a:prstGeom prst="rect">
            <a:avLst/>
          </a:prstGeom>
          <a:noFill/>
          <a:ln w="9525">
            <a:noFill/>
            <a:miter lim="800000"/>
            <a:headEnd/>
            <a:tailEnd/>
          </a:ln>
        </p:spPr>
        <p:txBody>
          <a:bodyPr wrap="none">
            <a:spAutoFit/>
          </a:bodyPr>
          <a:lstStyle/>
          <a:p>
            <a:r>
              <a:rPr lang="en-US" sz="2000" b="1" dirty="0">
                <a:solidFill>
                  <a:schemeClr val="bg1"/>
                </a:solidFill>
                <a:latin typeface="Times New Roman" pitchFamily="18" charset="0"/>
              </a:rPr>
              <a:t>picture</a:t>
            </a:r>
          </a:p>
        </p:txBody>
      </p:sp>
      <p:sp>
        <p:nvSpPr>
          <p:cNvPr id="87058" name="Line 18"/>
          <p:cNvSpPr>
            <a:spLocks noChangeShapeType="1"/>
          </p:cNvSpPr>
          <p:nvPr/>
        </p:nvSpPr>
        <p:spPr bwMode="auto">
          <a:xfrm>
            <a:off x="8001000" y="2971800"/>
            <a:ext cx="0" cy="228600"/>
          </a:xfrm>
          <a:prstGeom prst="line">
            <a:avLst/>
          </a:prstGeom>
          <a:noFill/>
          <a:ln w="9525">
            <a:solidFill>
              <a:schemeClr val="tx1"/>
            </a:solidFill>
            <a:round/>
            <a:headEnd/>
            <a:tailEnd type="triangle" w="med" len="med"/>
          </a:ln>
        </p:spPr>
        <p:txBody>
          <a:bodyPr/>
          <a:lstStyle/>
          <a:p>
            <a:endParaRPr lang="en-GB"/>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ChangeArrowheads="1"/>
          </p:cNvSpPr>
          <p:nvPr/>
        </p:nvSpPr>
        <p:spPr bwMode="auto">
          <a:xfrm>
            <a:off x="457200" y="571500"/>
            <a:ext cx="8229600" cy="857250"/>
          </a:xfrm>
          <a:prstGeom prst="rect">
            <a:avLst/>
          </a:prstGeom>
          <a:noFill/>
          <a:ln w="9525">
            <a:noFill/>
            <a:miter lim="800000"/>
            <a:headEnd/>
            <a:tailEnd/>
          </a:ln>
        </p:spPr>
        <p:txBody>
          <a:bodyPr anchor="ctr"/>
          <a:lstStyle/>
          <a:p>
            <a:pPr eaLnBrk="1" hangingPunct="1">
              <a:defRPr/>
            </a:pPr>
            <a:r>
              <a:rPr lang="en-US" sz="4000" b="1" dirty="0">
                <a:solidFill>
                  <a:schemeClr val="bg1"/>
                </a:solidFill>
                <a:latin typeface="+mj-lt"/>
                <a:ea typeface="+mn-ea"/>
              </a:rPr>
              <a:t>Get the red value from pixel</a:t>
            </a:r>
          </a:p>
        </p:txBody>
      </p:sp>
      <p:sp>
        <p:nvSpPr>
          <p:cNvPr id="89090" name="Line 3"/>
          <p:cNvSpPr>
            <a:spLocks noChangeShapeType="1"/>
          </p:cNvSpPr>
          <p:nvPr/>
        </p:nvSpPr>
        <p:spPr bwMode="auto">
          <a:xfrm flipH="1" flipV="1">
            <a:off x="4419600" y="2057400"/>
            <a:ext cx="685800" cy="57150"/>
          </a:xfrm>
          <a:prstGeom prst="line">
            <a:avLst/>
          </a:prstGeom>
          <a:noFill/>
          <a:ln w="38100">
            <a:solidFill>
              <a:schemeClr val="tx1"/>
            </a:solidFill>
            <a:round/>
            <a:headEnd/>
            <a:tailEnd type="triangle" w="med" len="med"/>
          </a:ln>
        </p:spPr>
        <p:txBody>
          <a:bodyPr/>
          <a:lstStyle/>
          <a:p>
            <a:endParaRPr lang="en-GB"/>
          </a:p>
        </p:txBody>
      </p:sp>
      <p:sp>
        <p:nvSpPr>
          <p:cNvPr id="89091" name="Text Box 4"/>
          <p:cNvSpPr txBox="1">
            <a:spLocks noChangeArrowheads="1"/>
          </p:cNvSpPr>
          <p:nvPr/>
        </p:nvSpPr>
        <p:spPr bwMode="auto">
          <a:xfrm>
            <a:off x="5105401" y="1657350"/>
            <a:ext cx="3635375" cy="646331"/>
          </a:xfrm>
          <a:prstGeom prst="rect">
            <a:avLst/>
          </a:prstGeom>
          <a:solidFill>
            <a:schemeClr val="hlink"/>
          </a:solidFill>
          <a:ln w="9525">
            <a:noFill/>
            <a:miter lim="800000"/>
            <a:headEnd/>
            <a:tailEnd/>
          </a:ln>
        </p:spPr>
        <p:txBody>
          <a:bodyPr>
            <a:spAutoFit/>
          </a:bodyPr>
          <a:lstStyle/>
          <a:p>
            <a:pPr>
              <a:spcBef>
                <a:spcPct val="50000"/>
              </a:spcBef>
            </a:pPr>
            <a:r>
              <a:rPr lang="en-US"/>
              <a:t>We get the red value of pixel </a:t>
            </a:r>
            <a:r>
              <a:rPr lang="en-US" b="1"/>
              <a:t>p </a:t>
            </a:r>
            <a:r>
              <a:rPr lang="en-US"/>
              <a:t>and name it </a:t>
            </a:r>
            <a:r>
              <a:rPr lang="en-US" b="1"/>
              <a:t>originalRed</a:t>
            </a:r>
            <a:endParaRPr lang="en-US"/>
          </a:p>
        </p:txBody>
      </p:sp>
      <p:sp>
        <p:nvSpPr>
          <p:cNvPr id="89092" name="Text Box 5"/>
          <p:cNvSpPr txBox="1">
            <a:spLocks noChangeArrowheads="1"/>
          </p:cNvSpPr>
          <p:nvPr/>
        </p:nvSpPr>
        <p:spPr bwMode="auto">
          <a:xfrm>
            <a:off x="4708525" y="3536157"/>
            <a:ext cx="441146" cy="400110"/>
          </a:xfrm>
          <a:prstGeom prst="rect">
            <a:avLst/>
          </a:prstGeom>
          <a:noFill/>
          <a:ln w="9525">
            <a:noFill/>
            <a:miter lim="800000"/>
            <a:headEnd/>
            <a:tailEnd/>
          </a:ln>
        </p:spPr>
        <p:txBody>
          <a:bodyPr wrap="none">
            <a:spAutoFit/>
          </a:bodyPr>
          <a:lstStyle/>
          <a:p>
            <a:r>
              <a:rPr lang="en-US" sz="2000" b="1">
                <a:latin typeface="Times New Roman" pitchFamily="18" charset="0"/>
              </a:rPr>
              <a:t>…</a:t>
            </a:r>
          </a:p>
        </p:txBody>
      </p:sp>
      <p:sp>
        <p:nvSpPr>
          <p:cNvPr id="89093" name="Text Box 6"/>
          <p:cNvSpPr txBox="1">
            <a:spLocks noChangeArrowheads="1"/>
          </p:cNvSpPr>
          <p:nvPr/>
        </p:nvSpPr>
        <p:spPr bwMode="auto">
          <a:xfrm>
            <a:off x="3032126" y="4555331"/>
            <a:ext cx="2073003" cy="400110"/>
          </a:xfrm>
          <a:prstGeom prst="rect">
            <a:avLst/>
          </a:prstGeom>
          <a:noFill/>
          <a:ln w="9525">
            <a:noFill/>
            <a:miter lim="800000"/>
            <a:headEnd/>
            <a:tailEnd/>
          </a:ln>
        </p:spPr>
        <p:txBody>
          <a:bodyPr wrap="none">
            <a:spAutoFit/>
          </a:bodyPr>
          <a:lstStyle/>
          <a:p>
            <a:r>
              <a:rPr lang="en-US" sz="2000" b="1" dirty="0" err="1">
                <a:solidFill>
                  <a:schemeClr val="bg1"/>
                </a:solidFill>
                <a:latin typeface="Times New Roman" pitchFamily="18" charset="0"/>
              </a:rPr>
              <a:t>originalRed</a:t>
            </a:r>
            <a:r>
              <a:rPr lang="en-US" sz="2000" dirty="0">
                <a:solidFill>
                  <a:schemeClr val="bg1"/>
                </a:solidFill>
                <a:latin typeface="Times New Roman" pitchFamily="18" charset="0"/>
              </a:rPr>
              <a:t>= 135</a:t>
            </a:r>
          </a:p>
        </p:txBody>
      </p:sp>
      <p:sp>
        <p:nvSpPr>
          <p:cNvPr id="89094" name="Rectangle 7"/>
          <p:cNvSpPr>
            <a:spLocks noChangeArrowheads="1"/>
          </p:cNvSpPr>
          <p:nvPr/>
        </p:nvSpPr>
        <p:spPr bwMode="auto">
          <a:xfrm>
            <a:off x="381001" y="1428751"/>
            <a:ext cx="4625690" cy="1323439"/>
          </a:xfrm>
          <a:prstGeom prst="rect">
            <a:avLst/>
          </a:prstGeom>
          <a:noFill/>
          <a:ln w="9525">
            <a:noFill/>
            <a:miter lim="800000"/>
            <a:headEnd/>
            <a:tailEnd/>
          </a:ln>
        </p:spPr>
        <p:txBody>
          <a:bodyPr wrap="none">
            <a:spAutoFit/>
          </a:bodyPr>
          <a:lstStyle/>
          <a:p>
            <a:r>
              <a:rPr lang="en-US" sz="2000" dirty="0">
                <a:solidFill>
                  <a:schemeClr val="bg1"/>
                </a:solidFill>
                <a:latin typeface="Arial Black" pitchFamily="34" charset="0"/>
              </a:rPr>
              <a:t>def </a:t>
            </a:r>
            <a:r>
              <a:rPr lang="en-US" sz="2000" dirty="0" err="1">
                <a:solidFill>
                  <a:schemeClr val="bg1"/>
                </a:solidFill>
                <a:latin typeface="Arial Black" pitchFamily="34" charset="0"/>
              </a:rPr>
              <a:t>decreaseRed</a:t>
            </a:r>
            <a:r>
              <a:rPr lang="en-US" sz="2000" dirty="0">
                <a:solidFill>
                  <a:schemeClr val="bg1"/>
                </a:solidFill>
                <a:latin typeface="Arial Black" pitchFamily="34" charset="0"/>
              </a:rPr>
              <a:t>(picture):</a:t>
            </a:r>
          </a:p>
          <a:p>
            <a:r>
              <a:rPr lang="en-US" sz="2000" dirty="0">
                <a:solidFill>
                  <a:schemeClr val="bg1"/>
                </a:solidFill>
                <a:latin typeface="Arial Black" pitchFamily="34" charset="0"/>
              </a:rPr>
              <a:t>    for p in </a:t>
            </a:r>
            <a:r>
              <a:rPr lang="en-US" sz="2000" dirty="0" err="1">
                <a:solidFill>
                  <a:schemeClr val="bg1"/>
                </a:solidFill>
                <a:latin typeface="Arial Black" pitchFamily="34" charset="0"/>
              </a:rPr>
              <a:t>getPixels</a:t>
            </a:r>
            <a:r>
              <a:rPr lang="en-US" sz="2000" dirty="0">
                <a:solidFill>
                  <a:schemeClr val="bg1"/>
                </a:solidFill>
                <a:latin typeface="Arial Black" pitchFamily="34" charset="0"/>
              </a:rPr>
              <a:t>(picture):</a:t>
            </a:r>
          </a:p>
          <a:p>
            <a:r>
              <a:rPr lang="en-US" sz="2000" dirty="0">
                <a:solidFill>
                  <a:schemeClr val="bg1"/>
                </a:solidFill>
                <a:latin typeface="Arial Black" pitchFamily="34" charset="0"/>
              </a:rPr>
              <a:t>       </a:t>
            </a:r>
            <a:r>
              <a:rPr lang="en-US" sz="2000" dirty="0" err="1">
                <a:solidFill>
                  <a:schemeClr val="bg1"/>
                </a:solidFill>
                <a:latin typeface="Arial Black" pitchFamily="34" charset="0"/>
              </a:rPr>
              <a:t>originalRed</a:t>
            </a:r>
            <a:r>
              <a:rPr lang="en-US" sz="2000" dirty="0">
                <a:solidFill>
                  <a:schemeClr val="bg1"/>
                </a:solidFill>
                <a:latin typeface="Arial Black" pitchFamily="34" charset="0"/>
              </a:rPr>
              <a:t> = </a:t>
            </a:r>
            <a:r>
              <a:rPr lang="en-US" sz="2000" dirty="0" err="1">
                <a:solidFill>
                  <a:schemeClr val="bg1"/>
                </a:solidFill>
                <a:latin typeface="Arial Black" pitchFamily="34" charset="0"/>
              </a:rPr>
              <a:t>getRed</a:t>
            </a:r>
            <a:r>
              <a:rPr lang="en-US" sz="2000" dirty="0">
                <a:solidFill>
                  <a:schemeClr val="bg1"/>
                </a:solidFill>
                <a:latin typeface="Arial Black" pitchFamily="34" charset="0"/>
              </a:rPr>
              <a:t>(p)</a:t>
            </a:r>
          </a:p>
          <a:p>
            <a:r>
              <a:rPr lang="en-US" sz="2000" dirty="0">
                <a:solidFill>
                  <a:schemeClr val="bg1"/>
                </a:solidFill>
                <a:latin typeface="Arial Black" pitchFamily="34" charset="0"/>
              </a:rPr>
              <a:t>       </a:t>
            </a:r>
            <a:r>
              <a:rPr lang="en-US" sz="2000" dirty="0" err="1">
                <a:solidFill>
                  <a:schemeClr val="bg1"/>
                </a:solidFill>
                <a:latin typeface="Arial Black" pitchFamily="34" charset="0"/>
              </a:rPr>
              <a:t>setRed</a:t>
            </a:r>
            <a:r>
              <a:rPr lang="en-US" sz="2000" dirty="0">
                <a:solidFill>
                  <a:schemeClr val="bg1"/>
                </a:solidFill>
                <a:latin typeface="Arial Black" pitchFamily="34" charset="0"/>
              </a:rPr>
              <a:t>(p, </a:t>
            </a:r>
            <a:r>
              <a:rPr lang="en-US" sz="2000" dirty="0" err="1">
                <a:solidFill>
                  <a:schemeClr val="bg1"/>
                </a:solidFill>
                <a:latin typeface="Arial Black" pitchFamily="34" charset="0"/>
              </a:rPr>
              <a:t>originalRed</a:t>
            </a:r>
            <a:r>
              <a:rPr lang="en-US" sz="2000" dirty="0">
                <a:solidFill>
                  <a:schemeClr val="bg1"/>
                </a:solidFill>
                <a:latin typeface="Arial Black" pitchFamily="34" charset="0"/>
              </a:rPr>
              <a:t> * 0.5)</a:t>
            </a:r>
          </a:p>
        </p:txBody>
      </p:sp>
      <p:sp>
        <p:nvSpPr>
          <p:cNvPr id="89095" name="Text Box 8"/>
          <p:cNvSpPr txBox="1">
            <a:spLocks noChangeArrowheads="1"/>
          </p:cNvSpPr>
          <p:nvPr/>
        </p:nvSpPr>
        <p:spPr bwMode="auto">
          <a:xfrm>
            <a:off x="7467600" y="2639617"/>
            <a:ext cx="962315" cy="400110"/>
          </a:xfrm>
          <a:prstGeom prst="rect">
            <a:avLst/>
          </a:prstGeom>
          <a:noFill/>
          <a:ln w="9525">
            <a:noFill/>
            <a:miter lim="800000"/>
            <a:headEnd/>
            <a:tailEnd/>
          </a:ln>
        </p:spPr>
        <p:txBody>
          <a:bodyPr wrap="none">
            <a:spAutoFit/>
          </a:bodyPr>
          <a:lstStyle/>
          <a:p>
            <a:r>
              <a:rPr lang="en-US" sz="2000" b="1" dirty="0">
                <a:solidFill>
                  <a:schemeClr val="bg1"/>
                </a:solidFill>
                <a:latin typeface="Times New Roman" pitchFamily="18" charset="0"/>
              </a:rPr>
              <a:t>picture</a:t>
            </a:r>
          </a:p>
        </p:txBody>
      </p:sp>
      <p:sp>
        <p:nvSpPr>
          <p:cNvPr id="89096" name="Line 9"/>
          <p:cNvSpPr>
            <a:spLocks noChangeShapeType="1"/>
          </p:cNvSpPr>
          <p:nvPr/>
        </p:nvSpPr>
        <p:spPr bwMode="auto">
          <a:xfrm>
            <a:off x="8001000" y="2971800"/>
            <a:ext cx="0" cy="285750"/>
          </a:xfrm>
          <a:prstGeom prst="line">
            <a:avLst/>
          </a:prstGeom>
          <a:noFill/>
          <a:ln w="9525">
            <a:solidFill>
              <a:schemeClr val="tx1"/>
            </a:solidFill>
            <a:round/>
            <a:headEnd/>
            <a:tailEnd type="triangle" w="med" len="med"/>
          </a:ln>
        </p:spPr>
        <p:txBody>
          <a:bodyPr/>
          <a:lstStyle/>
          <a:p>
            <a:endParaRPr lang="en-GB"/>
          </a:p>
        </p:txBody>
      </p:sp>
      <p:pic>
        <p:nvPicPr>
          <p:cNvPr id="89097" name="Picture 10" descr="Katie-smaller"/>
          <p:cNvPicPr>
            <a:picLocks noChangeAspect="1" noChangeArrowheads="1"/>
          </p:cNvPicPr>
          <p:nvPr/>
        </p:nvPicPr>
        <p:blipFill>
          <a:blip r:embed="rId3"/>
          <a:srcRect/>
          <a:stretch>
            <a:fillRect/>
          </a:stretch>
        </p:blipFill>
        <p:spPr bwMode="auto">
          <a:xfrm>
            <a:off x="7467601" y="3257550"/>
            <a:ext cx="1122363" cy="1092994"/>
          </a:xfrm>
          <a:prstGeom prst="rect">
            <a:avLst/>
          </a:prstGeom>
          <a:noFill/>
          <a:ln w="9525">
            <a:noFill/>
            <a:miter lim="800000"/>
            <a:headEnd/>
            <a:tailEnd/>
          </a:ln>
        </p:spPr>
      </p:pic>
      <p:sp>
        <p:nvSpPr>
          <p:cNvPr id="89098" name="Rectangle 11"/>
          <p:cNvSpPr>
            <a:spLocks noChangeArrowheads="1"/>
          </p:cNvSpPr>
          <p:nvPr/>
        </p:nvSpPr>
        <p:spPr bwMode="auto">
          <a:xfrm>
            <a:off x="304800" y="3028950"/>
            <a:ext cx="1447800" cy="1314450"/>
          </a:xfrm>
          <a:prstGeom prst="rect">
            <a:avLst/>
          </a:prstGeom>
          <a:solidFill>
            <a:srgbClr val="877430"/>
          </a:solidFill>
          <a:ln w="9525">
            <a:solidFill>
              <a:schemeClr val="tx1"/>
            </a:solidFill>
            <a:miter lim="800000"/>
            <a:headEnd/>
            <a:tailEnd/>
          </a:ln>
        </p:spPr>
        <p:txBody>
          <a:bodyPr wrap="none" anchor="ctr"/>
          <a:lstStyle/>
          <a:p>
            <a:endParaRPr lang="en-US"/>
          </a:p>
        </p:txBody>
      </p:sp>
      <p:sp>
        <p:nvSpPr>
          <p:cNvPr id="89099" name="Text Box 12"/>
          <p:cNvSpPr txBox="1">
            <a:spLocks noChangeArrowheads="1"/>
          </p:cNvSpPr>
          <p:nvPr/>
        </p:nvSpPr>
        <p:spPr bwMode="auto">
          <a:xfrm>
            <a:off x="533400" y="3086101"/>
            <a:ext cx="914400" cy="1631216"/>
          </a:xfrm>
          <a:prstGeom prst="rect">
            <a:avLst/>
          </a:prstGeom>
          <a:noFill/>
          <a:ln w="9525">
            <a:noFill/>
            <a:miter lim="800000"/>
            <a:headEnd/>
            <a:tailEnd/>
          </a:ln>
        </p:spPr>
        <p:txBody>
          <a:bodyPr>
            <a:spAutoFit/>
          </a:bodyPr>
          <a:lstStyle/>
          <a:p>
            <a:pPr>
              <a:spcBef>
                <a:spcPct val="50000"/>
              </a:spcBef>
            </a:pPr>
            <a:r>
              <a:rPr lang="en-US" sz="2000">
                <a:latin typeface="Times New Roman" pitchFamily="18" charset="0"/>
              </a:rPr>
              <a:t>Pixel, color r=135 g=131</a:t>
            </a:r>
            <a:br>
              <a:rPr lang="en-US" sz="2000">
                <a:latin typeface="Times New Roman" pitchFamily="18" charset="0"/>
              </a:rPr>
            </a:br>
            <a:r>
              <a:rPr lang="en-US" sz="2000">
                <a:latin typeface="Times New Roman" pitchFamily="18" charset="0"/>
              </a:rPr>
              <a:t>b=105</a:t>
            </a:r>
          </a:p>
        </p:txBody>
      </p:sp>
      <p:sp>
        <p:nvSpPr>
          <p:cNvPr id="89100" name="Rectangle 13"/>
          <p:cNvSpPr>
            <a:spLocks noChangeArrowheads="1"/>
          </p:cNvSpPr>
          <p:nvPr/>
        </p:nvSpPr>
        <p:spPr bwMode="auto">
          <a:xfrm>
            <a:off x="1752600" y="3028950"/>
            <a:ext cx="1447800" cy="1314450"/>
          </a:xfrm>
          <a:prstGeom prst="rect">
            <a:avLst/>
          </a:prstGeom>
          <a:solidFill>
            <a:srgbClr val="85722E"/>
          </a:solidFill>
          <a:ln w="9525">
            <a:solidFill>
              <a:schemeClr val="tx1"/>
            </a:solidFill>
            <a:miter lim="800000"/>
            <a:headEnd/>
            <a:tailEnd/>
          </a:ln>
        </p:spPr>
        <p:txBody>
          <a:bodyPr wrap="none" anchor="ctr"/>
          <a:lstStyle/>
          <a:p>
            <a:endParaRPr lang="en-US"/>
          </a:p>
        </p:txBody>
      </p:sp>
      <p:sp>
        <p:nvSpPr>
          <p:cNvPr id="89101" name="Text Box 14"/>
          <p:cNvSpPr txBox="1">
            <a:spLocks noChangeArrowheads="1"/>
          </p:cNvSpPr>
          <p:nvPr/>
        </p:nvSpPr>
        <p:spPr bwMode="auto">
          <a:xfrm>
            <a:off x="1981200" y="3086101"/>
            <a:ext cx="914400" cy="1631216"/>
          </a:xfrm>
          <a:prstGeom prst="rect">
            <a:avLst/>
          </a:prstGeom>
          <a:noFill/>
          <a:ln w="9525">
            <a:noFill/>
            <a:miter lim="800000"/>
            <a:headEnd/>
            <a:tailEnd/>
          </a:ln>
        </p:spPr>
        <p:txBody>
          <a:bodyPr>
            <a:spAutoFit/>
          </a:bodyPr>
          <a:lstStyle/>
          <a:p>
            <a:pPr>
              <a:spcBef>
                <a:spcPct val="50000"/>
              </a:spcBef>
            </a:pPr>
            <a:r>
              <a:rPr lang="en-US" sz="2000">
                <a:latin typeface="Times New Roman" pitchFamily="18" charset="0"/>
              </a:rPr>
              <a:t>Pixel, color r=133g=114 b=46</a:t>
            </a:r>
          </a:p>
        </p:txBody>
      </p:sp>
      <p:sp>
        <p:nvSpPr>
          <p:cNvPr id="89102" name="Rectangle 15"/>
          <p:cNvSpPr>
            <a:spLocks noChangeArrowheads="1"/>
          </p:cNvSpPr>
          <p:nvPr/>
        </p:nvSpPr>
        <p:spPr bwMode="auto">
          <a:xfrm>
            <a:off x="3200400" y="3028950"/>
            <a:ext cx="1447800" cy="1314450"/>
          </a:xfrm>
          <a:prstGeom prst="rect">
            <a:avLst/>
          </a:prstGeom>
          <a:solidFill>
            <a:srgbClr val="86722D"/>
          </a:solidFill>
          <a:ln w="9525">
            <a:solidFill>
              <a:schemeClr val="tx1"/>
            </a:solidFill>
            <a:miter lim="800000"/>
            <a:headEnd/>
            <a:tailEnd/>
          </a:ln>
        </p:spPr>
        <p:txBody>
          <a:bodyPr wrap="none" anchor="ctr"/>
          <a:lstStyle/>
          <a:p>
            <a:endParaRPr lang="en-US"/>
          </a:p>
        </p:txBody>
      </p:sp>
      <p:sp>
        <p:nvSpPr>
          <p:cNvPr id="89103" name="Text Box 16"/>
          <p:cNvSpPr txBox="1">
            <a:spLocks noChangeArrowheads="1"/>
          </p:cNvSpPr>
          <p:nvPr/>
        </p:nvSpPr>
        <p:spPr bwMode="auto">
          <a:xfrm>
            <a:off x="3429000" y="3086101"/>
            <a:ext cx="914400" cy="1631216"/>
          </a:xfrm>
          <a:prstGeom prst="rect">
            <a:avLst/>
          </a:prstGeom>
          <a:noFill/>
          <a:ln w="9525">
            <a:noFill/>
            <a:miter lim="800000"/>
            <a:headEnd/>
            <a:tailEnd/>
          </a:ln>
        </p:spPr>
        <p:txBody>
          <a:bodyPr>
            <a:spAutoFit/>
          </a:bodyPr>
          <a:lstStyle/>
          <a:p>
            <a:r>
              <a:rPr lang="en-US" sz="2000">
                <a:latin typeface="Times New Roman" pitchFamily="18" charset="0"/>
              </a:rPr>
              <a:t>Pixel, color r=134 g=114b=45</a:t>
            </a:r>
          </a:p>
        </p:txBody>
      </p:sp>
      <p:sp>
        <p:nvSpPr>
          <p:cNvPr id="89104" name="Text Box 17"/>
          <p:cNvSpPr txBox="1">
            <a:spLocks noChangeArrowheads="1"/>
          </p:cNvSpPr>
          <p:nvPr/>
        </p:nvSpPr>
        <p:spPr bwMode="auto">
          <a:xfrm>
            <a:off x="4708525" y="3536157"/>
            <a:ext cx="441146" cy="400110"/>
          </a:xfrm>
          <a:prstGeom prst="rect">
            <a:avLst/>
          </a:prstGeom>
          <a:noFill/>
          <a:ln w="9525">
            <a:noFill/>
            <a:miter lim="800000"/>
            <a:headEnd/>
            <a:tailEnd/>
          </a:ln>
        </p:spPr>
        <p:txBody>
          <a:bodyPr wrap="none">
            <a:spAutoFit/>
          </a:bodyPr>
          <a:lstStyle/>
          <a:p>
            <a:r>
              <a:rPr lang="en-US" sz="2000" b="1">
                <a:latin typeface="Times New Roman" pitchFamily="18" charset="0"/>
              </a:rPr>
              <a:t>…</a:t>
            </a:r>
          </a:p>
        </p:txBody>
      </p:sp>
      <p:sp>
        <p:nvSpPr>
          <p:cNvPr id="89105" name="Text Box 18"/>
          <p:cNvSpPr txBox="1">
            <a:spLocks noChangeArrowheads="1"/>
          </p:cNvSpPr>
          <p:nvPr/>
        </p:nvSpPr>
        <p:spPr bwMode="auto">
          <a:xfrm>
            <a:off x="838200" y="4629151"/>
            <a:ext cx="381000" cy="400110"/>
          </a:xfrm>
          <a:prstGeom prst="rect">
            <a:avLst/>
          </a:prstGeom>
          <a:noFill/>
          <a:ln w="9525">
            <a:noFill/>
            <a:miter lim="800000"/>
            <a:headEnd/>
            <a:tailEnd/>
          </a:ln>
        </p:spPr>
        <p:txBody>
          <a:bodyPr>
            <a:spAutoFit/>
          </a:bodyPr>
          <a:lstStyle/>
          <a:p>
            <a:pPr>
              <a:spcBef>
                <a:spcPct val="50000"/>
              </a:spcBef>
            </a:pPr>
            <a:r>
              <a:rPr lang="en-US" sz="2000" b="1" dirty="0">
                <a:solidFill>
                  <a:schemeClr val="bg1"/>
                </a:solidFill>
                <a:latin typeface="Times New Roman" pitchFamily="18" charset="0"/>
              </a:rPr>
              <a:t>p</a:t>
            </a:r>
          </a:p>
        </p:txBody>
      </p:sp>
      <p:sp>
        <p:nvSpPr>
          <p:cNvPr id="89106" name="Line 19"/>
          <p:cNvSpPr>
            <a:spLocks noChangeShapeType="1"/>
          </p:cNvSpPr>
          <p:nvPr/>
        </p:nvSpPr>
        <p:spPr bwMode="auto">
          <a:xfrm flipV="1">
            <a:off x="990600" y="4343400"/>
            <a:ext cx="0" cy="400050"/>
          </a:xfrm>
          <a:prstGeom prst="line">
            <a:avLst/>
          </a:prstGeom>
          <a:noFill/>
          <a:ln w="9525">
            <a:solidFill>
              <a:schemeClr val="tx1"/>
            </a:solidFill>
            <a:round/>
            <a:headEnd/>
            <a:tailEnd type="triangle" w="med" len="med"/>
          </a:ln>
        </p:spPr>
        <p:txBody>
          <a:bodyPr/>
          <a:lstStyle/>
          <a:p>
            <a:endParaRPr lang="en-GB"/>
          </a:p>
        </p:txBody>
      </p:sp>
      <p:sp>
        <p:nvSpPr>
          <p:cNvPr id="89107" name="Line 20"/>
          <p:cNvSpPr>
            <a:spLocks noChangeShapeType="1"/>
          </p:cNvSpPr>
          <p:nvPr/>
        </p:nvSpPr>
        <p:spPr bwMode="auto">
          <a:xfrm flipH="1" flipV="1">
            <a:off x="4876800" y="3257550"/>
            <a:ext cx="2514600" cy="114300"/>
          </a:xfrm>
          <a:prstGeom prst="line">
            <a:avLst/>
          </a:prstGeom>
          <a:noFill/>
          <a:ln w="57150">
            <a:solidFill>
              <a:schemeClr val="tx1"/>
            </a:solidFill>
            <a:prstDash val="sysDot"/>
            <a:round/>
            <a:headEnd/>
            <a:tailEnd type="triangle" w="med" len="med"/>
          </a:ln>
        </p:spPr>
        <p:txBody>
          <a:bodyPr/>
          <a:lstStyle/>
          <a:p>
            <a:endParaRPr lang="en-GB"/>
          </a:p>
        </p:txBody>
      </p:sp>
      <p:sp>
        <p:nvSpPr>
          <p:cNvPr id="89108" name="Text Box 21"/>
          <p:cNvSpPr txBox="1">
            <a:spLocks noChangeArrowheads="1"/>
          </p:cNvSpPr>
          <p:nvPr/>
        </p:nvSpPr>
        <p:spPr bwMode="auto">
          <a:xfrm>
            <a:off x="5257800" y="2971801"/>
            <a:ext cx="1981200" cy="400110"/>
          </a:xfrm>
          <a:prstGeom prst="rect">
            <a:avLst/>
          </a:prstGeom>
          <a:noFill/>
          <a:ln w="9525">
            <a:noFill/>
            <a:miter lim="800000"/>
            <a:headEnd/>
            <a:tailEnd/>
          </a:ln>
        </p:spPr>
        <p:txBody>
          <a:bodyPr>
            <a:spAutoFit/>
          </a:bodyPr>
          <a:lstStyle/>
          <a:p>
            <a:pPr>
              <a:spcBef>
                <a:spcPct val="50000"/>
              </a:spcBef>
            </a:pPr>
            <a:r>
              <a:rPr lang="en-US" sz="2000" b="1" dirty="0" err="1">
                <a:solidFill>
                  <a:schemeClr val="bg1"/>
                </a:solidFill>
                <a:latin typeface="Times New Roman" pitchFamily="18" charset="0"/>
              </a:rPr>
              <a:t>getPixels</a:t>
            </a:r>
            <a:r>
              <a:rPr lang="en-US" sz="2000" dirty="0">
                <a:solidFill>
                  <a:schemeClr val="bg1"/>
                </a:solidFill>
                <a:latin typeface="Times New Roman" pitchFamily="18" charset="0"/>
              </a:rPr>
              <a:t>()</a:t>
            </a: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Rectangle 2"/>
          <p:cNvSpPr>
            <a:spLocks noGrp="1" noChangeArrowheads="1"/>
          </p:cNvSpPr>
          <p:nvPr>
            <p:ph type="title"/>
          </p:nvPr>
        </p:nvSpPr>
        <p:spPr>
          <a:xfrm>
            <a:off x="457200" y="342900"/>
            <a:ext cx="8229600" cy="857250"/>
          </a:xfrm>
        </p:spPr>
        <p:txBody>
          <a:bodyPr/>
          <a:lstStyle/>
          <a:p>
            <a:pPr eaLnBrk="1" hangingPunct="1"/>
            <a:r>
              <a:rPr lang="en-US" smtClean="0"/>
              <a:t>Now change the pixel</a:t>
            </a:r>
          </a:p>
        </p:txBody>
      </p:sp>
      <p:pic>
        <p:nvPicPr>
          <p:cNvPr id="91138" name="Picture 14" descr="Katie-smaller"/>
          <p:cNvPicPr>
            <a:picLocks noGrp="1" noChangeAspect="1" noChangeArrowheads="1"/>
          </p:cNvPicPr>
          <p:nvPr>
            <p:ph idx="1"/>
          </p:nvPr>
        </p:nvPicPr>
        <p:blipFill>
          <a:blip r:embed="rId3"/>
          <a:srcRect/>
          <a:stretch>
            <a:fillRect/>
          </a:stretch>
        </p:blipFill>
        <p:spPr>
          <a:xfrm>
            <a:off x="7467601" y="3200400"/>
            <a:ext cx="1122363" cy="1092994"/>
          </a:xfrm>
          <a:noFill/>
        </p:spPr>
      </p:pic>
      <p:sp>
        <p:nvSpPr>
          <p:cNvPr id="91139" name="Line 3"/>
          <p:cNvSpPr>
            <a:spLocks noChangeShapeType="1"/>
          </p:cNvSpPr>
          <p:nvPr/>
        </p:nvSpPr>
        <p:spPr bwMode="auto">
          <a:xfrm flipH="1" flipV="1">
            <a:off x="2743200" y="2228850"/>
            <a:ext cx="2514600" cy="285750"/>
          </a:xfrm>
          <a:prstGeom prst="line">
            <a:avLst/>
          </a:prstGeom>
          <a:noFill/>
          <a:ln w="38100">
            <a:solidFill>
              <a:schemeClr val="tx1"/>
            </a:solidFill>
            <a:round/>
            <a:headEnd/>
            <a:tailEnd type="triangle" w="med" len="med"/>
          </a:ln>
        </p:spPr>
        <p:txBody>
          <a:bodyPr/>
          <a:lstStyle/>
          <a:p>
            <a:endParaRPr lang="en-GB"/>
          </a:p>
        </p:txBody>
      </p:sp>
      <p:sp>
        <p:nvSpPr>
          <p:cNvPr id="91140" name="Text Box 4"/>
          <p:cNvSpPr txBox="1">
            <a:spLocks noChangeArrowheads="1"/>
          </p:cNvSpPr>
          <p:nvPr/>
        </p:nvSpPr>
        <p:spPr bwMode="auto">
          <a:xfrm>
            <a:off x="5257801" y="1657350"/>
            <a:ext cx="3635375" cy="646331"/>
          </a:xfrm>
          <a:prstGeom prst="rect">
            <a:avLst/>
          </a:prstGeom>
          <a:solidFill>
            <a:schemeClr val="hlink"/>
          </a:solidFill>
          <a:ln w="9525">
            <a:noFill/>
            <a:miter lim="800000"/>
            <a:headEnd/>
            <a:tailEnd/>
          </a:ln>
        </p:spPr>
        <p:txBody>
          <a:bodyPr>
            <a:spAutoFit/>
          </a:bodyPr>
          <a:lstStyle/>
          <a:p>
            <a:pPr>
              <a:spcBef>
                <a:spcPct val="50000"/>
              </a:spcBef>
            </a:pPr>
            <a:r>
              <a:rPr lang="en-US"/>
              <a:t>Set the red value of pixel </a:t>
            </a:r>
            <a:r>
              <a:rPr lang="en-US" b="1"/>
              <a:t>p</a:t>
            </a:r>
            <a:r>
              <a:rPr lang="en-US"/>
              <a:t> to 0.5 (50%) of </a:t>
            </a:r>
            <a:r>
              <a:rPr lang="en-US" b="1"/>
              <a:t>originalRed</a:t>
            </a:r>
            <a:endParaRPr lang="en-US"/>
          </a:p>
        </p:txBody>
      </p:sp>
      <p:sp>
        <p:nvSpPr>
          <p:cNvPr id="91141" name="Text Box 5"/>
          <p:cNvSpPr txBox="1">
            <a:spLocks noChangeArrowheads="1"/>
          </p:cNvSpPr>
          <p:nvPr/>
        </p:nvSpPr>
        <p:spPr bwMode="auto">
          <a:xfrm>
            <a:off x="7467600" y="2639617"/>
            <a:ext cx="962315" cy="400110"/>
          </a:xfrm>
          <a:prstGeom prst="rect">
            <a:avLst/>
          </a:prstGeom>
          <a:noFill/>
          <a:ln w="9525">
            <a:noFill/>
            <a:miter lim="800000"/>
            <a:headEnd/>
            <a:tailEnd/>
          </a:ln>
        </p:spPr>
        <p:txBody>
          <a:bodyPr wrap="none">
            <a:spAutoFit/>
          </a:bodyPr>
          <a:lstStyle/>
          <a:p>
            <a:r>
              <a:rPr lang="en-US" sz="2000" b="1" dirty="0">
                <a:solidFill>
                  <a:schemeClr val="bg1"/>
                </a:solidFill>
                <a:latin typeface="Times New Roman" pitchFamily="18" charset="0"/>
              </a:rPr>
              <a:t>picture</a:t>
            </a:r>
          </a:p>
        </p:txBody>
      </p:sp>
      <p:sp>
        <p:nvSpPr>
          <p:cNvPr id="91142" name="Line 6"/>
          <p:cNvSpPr>
            <a:spLocks noChangeShapeType="1"/>
          </p:cNvSpPr>
          <p:nvPr/>
        </p:nvSpPr>
        <p:spPr bwMode="auto">
          <a:xfrm>
            <a:off x="8001000" y="2857500"/>
            <a:ext cx="0" cy="285750"/>
          </a:xfrm>
          <a:prstGeom prst="line">
            <a:avLst/>
          </a:prstGeom>
          <a:noFill/>
          <a:ln w="9525">
            <a:solidFill>
              <a:schemeClr val="tx1"/>
            </a:solidFill>
            <a:round/>
            <a:headEnd/>
            <a:tailEnd type="triangle" w="med" len="med"/>
          </a:ln>
        </p:spPr>
        <p:txBody>
          <a:bodyPr/>
          <a:lstStyle/>
          <a:p>
            <a:endParaRPr lang="en-GB"/>
          </a:p>
        </p:txBody>
      </p:sp>
      <p:sp>
        <p:nvSpPr>
          <p:cNvPr id="91143" name="Rectangle 7"/>
          <p:cNvSpPr>
            <a:spLocks noChangeArrowheads="1"/>
          </p:cNvSpPr>
          <p:nvPr/>
        </p:nvSpPr>
        <p:spPr bwMode="auto">
          <a:xfrm>
            <a:off x="304800" y="3028950"/>
            <a:ext cx="1447800" cy="1314450"/>
          </a:xfrm>
          <a:prstGeom prst="rect">
            <a:avLst/>
          </a:prstGeom>
          <a:solidFill>
            <a:srgbClr val="438369"/>
          </a:solidFill>
          <a:ln w="9525">
            <a:solidFill>
              <a:schemeClr val="tx1"/>
            </a:solidFill>
            <a:miter lim="800000"/>
            <a:headEnd/>
            <a:tailEnd/>
          </a:ln>
        </p:spPr>
        <p:txBody>
          <a:bodyPr wrap="none" anchor="ctr"/>
          <a:lstStyle/>
          <a:p>
            <a:endParaRPr lang="en-US"/>
          </a:p>
        </p:txBody>
      </p:sp>
      <p:sp>
        <p:nvSpPr>
          <p:cNvPr id="91144" name="Text Box 8"/>
          <p:cNvSpPr txBox="1">
            <a:spLocks noChangeArrowheads="1"/>
          </p:cNvSpPr>
          <p:nvPr/>
        </p:nvSpPr>
        <p:spPr bwMode="auto">
          <a:xfrm>
            <a:off x="533400" y="3086101"/>
            <a:ext cx="914400" cy="1631216"/>
          </a:xfrm>
          <a:prstGeom prst="rect">
            <a:avLst/>
          </a:prstGeom>
          <a:noFill/>
          <a:ln w="9525">
            <a:noFill/>
            <a:miter lim="800000"/>
            <a:headEnd/>
            <a:tailEnd/>
          </a:ln>
        </p:spPr>
        <p:txBody>
          <a:bodyPr>
            <a:spAutoFit/>
          </a:bodyPr>
          <a:lstStyle/>
          <a:p>
            <a:pPr>
              <a:spcBef>
                <a:spcPct val="50000"/>
              </a:spcBef>
            </a:pPr>
            <a:r>
              <a:rPr lang="en-US" sz="2000">
                <a:latin typeface="Times New Roman" pitchFamily="18" charset="0"/>
              </a:rPr>
              <a:t>Pixel, color </a:t>
            </a:r>
            <a:r>
              <a:rPr lang="en-US" sz="2000" b="1">
                <a:latin typeface="Times New Roman" pitchFamily="18" charset="0"/>
              </a:rPr>
              <a:t>r=67 </a:t>
            </a:r>
            <a:r>
              <a:rPr lang="en-US" sz="2000">
                <a:latin typeface="Times New Roman" pitchFamily="18" charset="0"/>
              </a:rPr>
              <a:t>g=131 b=105</a:t>
            </a:r>
          </a:p>
        </p:txBody>
      </p:sp>
      <p:sp>
        <p:nvSpPr>
          <p:cNvPr id="91145" name="Text Box 9"/>
          <p:cNvSpPr txBox="1">
            <a:spLocks noChangeArrowheads="1"/>
          </p:cNvSpPr>
          <p:nvPr/>
        </p:nvSpPr>
        <p:spPr bwMode="auto">
          <a:xfrm>
            <a:off x="4708525" y="3536157"/>
            <a:ext cx="441146" cy="400110"/>
          </a:xfrm>
          <a:prstGeom prst="rect">
            <a:avLst/>
          </a:prstGeom>
          <a:noFill/>
          <a:ln w="9525">
            <a:noFill/>
            <a:miter lim="800000"/>
            <a:headEnd/>
            <a:tailEnd/>
          </a:ln>
        </p:spPr>
        <p:txBody>
          <a:bodyPr wrap="none">
            <a:spAutoFit/>
          </a:bodyPr>
          <a:lstStyle/>
          <a:p>
            <a:r>
              <a:rPr lang="en-US" sz="2000" b="1">
                <a:latin typeface="Times New Roman" pitchFamily="18" charset="0"/>
              </a:rPr>
              <a:t>…</a:t>
            </a:r>
          </a:p>
        </p:txBody>
      </p:sp>
      <p:sp>
        <p:nvSpPr>
          <p:cNvPr id="91146" name="Text Box 10"/>
          <p:cNvSpPr txBox="1">
            <a:spLocks noChangeArrowheads="1"/>
          </p:cNvSpPr>
          <p:nvPr/>
        </p:nvSpPr>
        <p:spPr bwMode="auto">
          <a:xfrm>
            <a:off x="838200" y="4629151"/>
            <a:ext cx="381000" cy="400110"/>
          </a:xfrm>
          <a:prstGeom prst="rect">
            <a:avLst/>
          </a:prstGeom>
          <a:noFill/>
          <a:ln w="9525">
            <a:noFill/>
            <a:miter lim="800000"/>
            <a:headEnd/>
            <a:tailEnd/>
          </a:ln>
        </p:spPr>
        <p:txBody>
          <a:bodyPr>
            <a:spAutoFit/>
          </a:bodyPr>
          <a:lstStyle/>
          <a:p>
            <a:pPr>
              <a:spcBef>
                <a:spcPct val="50000"/>
              </a:spcBef>
            </a:pPr>
            <a:r>
              <a:rPr lang="en-US" sz="2000" b="1">
                <a:solidFill>
                  <a:schemeClr val="bg1"/>
                </a:solidFill>
                <a:latin typeface="Times New Roman" pitchFamily="18" charset="0"/>
              </a:rPr>
              <a:t>p</a:t>
            </a:r>
          </a:p>
        </p:txBody>
      </p:sp>
      <p:sp>
        <p:nvSpPr>
          <p:cNvPr id="91147" name="Line 11"/>
          <p:cNvSpPr>
            <a:spLocks noChangeShapeType="1"/>
          </p:cNvSpPr>
          <p:nvPr/>
        </p:nvSpPr>
        <p:spPr bwMode="auto">
          <a:xfrm flipV="1">
            <a:off x="990600" y="4343400"/>
            <a:ext cx="0" cy="400050"/>
          </a:xfrm>
          <a:prstGeom prst="line">
            <a:avLst/>
          </a:prstGeom>
          <a:noFill/>
          <a:ln w="9525">
            <a:solidFill>
              <a:schemeClr val="tx1"/>
            </a:solidFill>
            <a:round/>
            <a:headEnd/>
            <a:tailEnd type="triangle" w="med" len="med"/>
          </a:ln>
        </p:spPr>
        <p:txBody>
          <a:bodyPr/>
          <a:lstStyle/>
          <a:p>
            <a:endParaRPr lang="en-GB"/>
          </a:p>
        </p:txBody>
      </p:sp>
      <p:sp>
        <p:nvSpPr>
          <p:cNvPr id="91148" name="Text Box 12"/>
          <p:cNvSpPr txBox="1">
            <a:spLocks noChangeArrowheads="1"/>
          </p:cNvSpPr>
          <p:nvPr/>
        </p:nvSpPr>
        <p:spPr bwMode="auto">
          <a:xfrm>
            <a:off x="3032126" y="4555331"/>
            <a:ext cx="2137124" cy="400110"/>
          </a:xfrm>
          <a:prstGeom prst="rect">
            <a:avLst/>
          </a:prstGeom>
          <a:noFill/>
          <a:ln w="9525">
            <a:noFill/>
            <a:miter lim="800000"/>
            <a:headEnd/>
            <a:tailEnd/>
          </a:ln>
        </p:spPr>
        <p:txBody>
          <a:bodyPr wrap="none">
            <a:spAutoFit/>
          </a:bodyPr>
          <a:lstStyle/>
          <a:p>
            <a:r>
              <a:rPr lang="en-US" sz="2000" b="1">
                <a:solidFill>
                  <a:schemeClr val="bg1"/>
                </a:solidFill>
                <a:latin typeface="Times New Roman" pitchFamily="18" charset="0"/>
              </a:rPr>
              <a:t>originalRed </a:t>
            </a:r>
            <a:r>
              <a:rPr lang="en-US" sz="2000">
                <a:solidFill>
                  <a:schemeClr val="bg1"/>
                </a:solidFill>
                <a:latin typeface="Times New Roman" pitchFamily="18" charset="0"/>
              </a:rPr>
              <a:t>= 135</a:t>
            </a:r>
          </a:p>
        </p:txBody>
      </p:sp>
      <p:sp>
        <p:nvSpPr>
          <p:cNvPr id="91149" name="Rectangle 13"/>
          <p:cNvSpPr>
            <a:spLocks noChangeArrowheads="1"/>
          </p:cNvSpPr>
          <p:nvPr/>
        </p:nvSpPr>
        <p:spPr bwMode="auto">
          <a:xfrm>
            <a:off x="304801" y="1257301"/>
            <a:ext cx="4625690" cy="1323439"/>
          </a:xfrm>
          <a:prstGeom prst="rect">
            <a:avLst/>
          </a:prstGeom>
          <a:noFill/>
          <a:ln w="9525">
            <a:noFill/>
            <a:miter lim="800000"/>
            <a:headEnd/>
            <a:tailEnd/>
          </a:ln>
        </p:spPr>
        <p:txBody>
          <a:bodyPr wrap="none">
            <a:spAutoFit/>
          </a:bodyPr>
          <a:lstStyle/>
          <a:p>
            <a:r>
              <a:rPr lang="en-US" sz="2000">
                <a:solidFill>
                  <a:schemeClr val="bg1"/>
                </a:solidFill>
                <a:latin typeface="Arial Black" pitchFamily="34" charset="0"/>
              </a:rPr>
              <a:t>def decreaseRed(picture):</a:t>
            </a:r>
          </a:p>
          <a:p>
            <a:r>
              <a:rPr lang="en-US" sz="2000">
                <a:solidFill>
                  <a:schemeClr val="bg1"/>
                </a:solidFill>
                <a:latin typeface="Arial Black" pitchFamily="34" charset="0"/>
              </a:rPr>
              <a:t>    for p in getPixels(picture):</a:t>
            </a:r>
          </a:p>
          <a:p>
            <a:r>
              <a:rPr lang="en-US" sz="2000">
                <a:solidFill>
                  <a:schemeClr val="bg1"/>
                </a:solidFill>
                <a:latin typeface="Arial Black" pitchFamily="34" charset="0"/>
              </a:rPr>
              <a:t>       originalRed = getRed(p)</a:t>
            </a:r>
          </a:p>
          <a:p>
            <a:r>
              <a:rPr lang="en-US" sz="2000">
                <a:solidFill>
                  <a:schemeClr val="bg1"/>
                </a:solidFill>
                <a:latin typeface="Arial Black" pitchFamily="34" charset="0"/>
              </a:rPr>
              <a:t>       setRed(p, originalRed * 0.5)</a:t>
            </a:r>
          </a:p>
        </p:txBody>
      </p:sp>
      <p:sp>
        <p:nvSpPr>
          <p:cNvPr id="91150" name="Line 15"/>
          <p:cNvSpPr>
            <a:spLocks noChangeShapeType="1"/>
          </p:cNvSpPr>
          <p:nvPr/>
        </p:nvSpPr>
        <p:spPr bwMode="auto">
          <a:xfrm flipH="1" flipV="1">
            <a:off x="4876800" y="3257550"/>
            <a:ext cx="2514600" cy="114300"/>
          </a:xfrm>
          <a:prstGeom prst="line">
            <a:avLst/>
          </a:prstGeom>
          <a:noFill/>
          <a:ln w="57150">
            <a:solidFill>
              <a:schemeClr val="tx1"/>
            </a:solidFill>
            <a:prstDash val="sysDot"/>
            <a:round/>
            <a:headEnd/>
            <a:tailEnd type="triangle" w="med" len="med"/>
          </a:ln>
        </p:spPr>
        <p:txBody>
          <a:bodyPr/>
          <a:lstStyle/>
          <a:p>
            <a:endParaRPr lang="en-GB"/>
          </a:p>
        </p:txBody>
      </p:sp>
      <p:sp>
        <p:nvSpPr>
          <p:cNvPr id="91151" name="Text Box 16"/>
          <p:cNvSpPr txBox="1">
            <a:spLocks noChangeArrowheads="1"/>
          </p:cNvSpPr>
          <p:nvPr/>
        </p:nvSpPr>
        <p:spPr bwMode="auto">
          <a:xfrm>
            <a:off x="5257800" y="2971801"/>
            <a:ext cx="1981200" cy="400110"/>
          </a:xfrm>
          <a:prstGeom prst="rect">
            <a:avLst/>
          </a:prstGeom>
          <a:noFill/>
          <a:ln w="9525">
            <a:noFill/>
            <a:miter lim="800000"/>
            <a:headEnd/>
            <a:tailEnd/>
          </a:ln>
        </p:spPr>
        <p:txBody>
          <a:bodyPr>
            <a:spAutoFit/>
          </a:bodyPr>
          <a:lstStyle/>
          <a:p>
            <a:pPr>
              <a:spcBef>
                <a:spcPct val="50000"/>
              </a:spcBef>
            </a:pPr>
            <a:r>
              <a:rPr lang="en-US" sz="2000" b="1">
                <a:solidFill>
                  <a:schemeClr val="bg1"/>
                </a:solidFill>
                <a:latin typeface="Times New Roman" pitchFamily="18" charset="0"/>
              </a:rPr>
              <a:t>getPixels</a:t>
            </a:r>
            <a:r>
              <a:rPr lang="en-US" sz="2000">
                <a:solidFill>
                  <a:schemeClr val="bg1"/>
                </a:solidFill>
                <a:latin typeface="Times New Roman" pitchFamily="18" charset="0"/>
              </a:rPr>
              <a:t>()</a:t>
            </a:r>
          </a:p>
        </p:txBody>
      </p:sp>
      <p:sp>
        <p:nvSpPr>
          <p:cNvPr id="91152" name="Rectangle 17"/>
          <p:cNvSpPr>
            <a:spLocks noChangeArrowheads="1"/>
          </p:cNvSpPr>
          <p:nvPr/>
        </p:nvSpPr>
        <p:spPr bwMode="auto">
          <a:xfrm>
            <a:off x="1752600" y="3028950"/>
            <a:ext cx="1447800" cy="1314450"/>
          </a:xfrm>
          <a:prstGeom prst="rect">
            <a:avLst/>
          </a:prstGeom>
          <a:solidFill>
            <a:srgbClr val="85722E"/>
          </a:solidFill>
          <a:ln w="9525">
            <a:solidFill>
              <a:schemeClr val="tx1"/>
            </a:solidFill>
            <a:miter lim="800000"/>
            <a:headEnd/>
            <a:tailEnd/>
          </a:ln>
        </p:spPr>
        <p:txBody>
          <a:bodyPr wrap="none" anchor="ctr"/>
          <a:lstStyle/>
          <a:p>
            <a:endParaRPr lang="en-US"/>
          </a:p>
        </p:txBody>
      </p:sp>
      <p:sp>
        <p:nvSpPr>
          <p:cNvPr id="91153" name="Text Box 18"/>
          <p:cNvSpPr txBox="1">
            <a:spLocks noChangeArrowheads="1"/>
          </p:cNvSpPr>
          <p:nvPr/>
        </p:nvSpPr>
        <p:spPr bwMode="auto">
          <a:xfrm>
            <a:off x="1981200" y="3086101"/>
            <a:ext cx="914400" cy="1631216"/>
          </a:xfrm>
          <a:prstGeom prst="rect">
            <a:avLst/>
          </a:prstGeom>
          <a:noFill/>
          <a:ln w="9525">
            <a:noFill/>
            <a:miter lim="800000"/>
            <a:headEnd/>
            <a:tailEnd/>
          </a:ln>
        </p:spPr>
        <p:txBody>
          <a:bodyPr>
            <a:spAutoFit/>
          </a:bodyPr>
          <a:lstStyle/>
          <a:p>
            <a:pPr>
              <a:spcBef>
                <a:spcPct val="50000"/>
              </a:spcBef>
            </a:pPr>
            <a:r>
              <a:rPr lang="en-US" sz="2000">
                <a:latin typeface="Times New Roman" pitchFamily="18" charset="0"/>
              </a:rPr>
              <a:t>Pixel, color r=133g=114 b=46</a:t>
            </a:r>
          </a:p>
        </p:txBody>
      </p:sp>
      <p:sp>
        <p:nvSpPr>
          <p:cNvPr id="91154" name="Rectangle 19"/>
          <p:cNvSpPr>
            <a:spLocks noChangeArrowheads="1"/>
          </p:cNvSpPr>
          <p:nvPr/>
        </p:nvSpPr>
        <p:spPr bwMode="auto">
          <a:xfrm>
            <a:off x="3200400" y="3028950"/>
            <a:ext cx="1447800" cy="1314450"/>
          </a:xfrm>
          <a:prstGeom prst="rect">
            <a:avLst/>
          </a:prstGeom>
          <a:solidFill>
            <a:srgbClr val="86722D"/>
          </a:solidFill>
          <a:ln w="9525">
            <a:solidFill>
              <a:schemeClr val="tx1"/>
            </a:solidFill>
            <a:miter lim="800000"/>
            <a:headEnd/>
            <a:tailEnd/>
          </a:ln>
        </p:spPr>
        <p:txBody>
          <a:bodyPr wrap="none" anchor="ctr"/>
          <a:lstStyle/>
          <a:p>
            <a:endParaRPr lang="en-US"/>
          </a:p>
        </p:txBody>
      </p:sp>
      <p:sp>
        <p:nvSpPr>
          <p:cNvPr id="91155" name="Text Box 20"/>
          <p:cNvSpPr txBox="1">
            <a:spLocks noChangeArrowheads="1"/>
          </p:cNvSpPr>
          <p:nvPr/>
        </p:nvSpPr>
        <p:spPr bwMode="auto">
          <a:xfrm>
            <a:off x="3429000" y="3086101"/>
            <a:ext cx="914400" cy="1631216"/>
          </a:xfrm>
          <a:prstGeom prst="rect">
            <a:avLst/>
          </a:prstGeom>
          <a:noFill/>
          <a:ln w="9525">
            <a:noFill/>
            <a:miter lim="800000"/>
            <a:headEnd/>
            <a:tailEnd/>
          </a:ln>
        </p:spPr>
        <p:txBody>
          <a:bodyPr>
            <a:spAutoFit/>
          </a:bodyPr>
          <a:lstStyle/>
          <a:p>
            <a:r>
              <a:rPr lang="en-US" sz="2000">
                <a:latin typeface="Times New Roman" pitchFamily="18" charset="0"/>
              </a:rPr>
              <a:t>Pixel, color r=134 g=114b=45</a:t>
            </a: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Rectangle 2"/>
          <p:cNvSpPr>
            <a:spLocks noGrp="1" noChangeArrowheads="1"/>
          </p:cNvSpPr>
          <p:nvPr>
            <p:ph type="title"/>
          </p:nvPr>
        </p:nvSpPr>
        <p:spPr/>
        <p:txBody>
          <a:bodyPr>
            <a:normAutofit fontScale="90000"/>
          </a:bodyPr>
          <a:lstStyle/>
          <a:p>
            <a:pPr eaLnBrk="1" hangingPunct="1"/>
            <a:r>
              <a:rPr lang="en-US" smtClean="0"/>
              <a:t>Then move on to the next pixel</a:t>
            </a:r>
          </a:p>
        </p:txBody>
      </p:sp>
      <p:pic>
        <p:nvPicPr>
          <p:cNvPr id="93186" name="Picture 14" descr="Katie-smaller"/>
          <p:cNvPicPr>
            <a:picLocks noGrp="1" noChangeAspect="1" noChangeArrowheads="1"/>
          </p:cNvPicPr>
          <p:nvPr>
            <p:ph idx="1"/>
          </p:nvPr>
        </p:nvPicPr>
        <p:blipFill>
          <a:blip r:embed="rId3"/>
          <a:srcRect/>
          <a:stretch>
            <a:fillRect/>
          </a:stretch>
        </p:blipFill>
        <p:spPr>
          <a:xfrm>
            <a:off x="7543801" y="3200400"/>
            <a:ext cx="1122363" cy="1092994"/>
          </a:xfrm>
          <a:noFill/>
        </p:spPr>
      </p:pic>
      <p:sp>
        <p:nvSpPr>
          <p:cNvPr id="93187" name="Line 3"/>
          <p:cNvSpPr>
            <a:spLocks noChangeShapeType="1"/>
          </p:cNvSpPr>
          <p:nvPr/>
        </p:nvSpPr>
        <p:spPr bwMode="auto">
          <a:xfrm flipH="1">
            <a:off x="4495800" y="1828800"/>
            <a:ext cx="533400" cy="0"/>
          </a:xfrm>
          <a:prstGeom prst="line">
            <a:avLst/>
          </a:prstGeom>
          <a:noFill/>
          <a:ln w="38100">
            <a:solidFill>
              <a:schemeClr val="tx1"/>
            </a:solidFill>
            <a:round/>
            <a:headEnd/>
            <a:tailEnd type="triangle" w="med" len="med"/>
          </a:ln>
        </p:spPr>
        <p:txBody>
          <a:bodyPr/>
          <a:lstStyle/>
          <a:p>
            <a:endParaRPr lang="en-GB"/>
          </a:p>
        </p:txBody>
      </p:sp>
      <p:sp>
        <p:nvSpPr>
          <p:cNvPr id="93188" name="Text Box 4"/>
          <p:cNvSpPr txBox="1">
            <a:spLocks noChangeArrowheads="1"/>
          </p:cNvSpPr>
          <p:nvPr/>
        </p:nvSpPr>
        <p:spPr bwMode="auto">
          <a:xfrm>
            <a:off x="5029201" y="1600200"/>
            <a:ext cx="3635375" cy="646331"/>
          </a:xfrm>
          <a:prstGeom prst="rect">
            <a:avLst/>
          </a:prstGeom>
          <a:solidFill>
            <a:schemeClr val="hlink"/>
          </a:solidFill>
          <a:ln w="9525">
            <a:noFill/>
            <a:miter lim="800000"/>
            <a:headEnd/>
            <a:tailEnd/>
          </a:ln>
        </p:spPr>
        <p:txBody>
          <a:bodyPr>
            <a:spAutoFit/>
          </a:bodyPr>
          <a:lstStyle/>
          <a:p>
            <a:pPr>
              <a:spcBef>
                <a:spcPct val="50000"/>
              </a:spcBef>
            </a:pPr>
            <a:r>
              <a:rPr lang="en-US"/>
              <a:t>Move on to the next pixel and name </a:t>
            </a:r>
            <a:r>
              <a:rPr lang="en-US" i="1"/>
              <a:t>it</a:t>
            </a:r>
            <a:r>
              <a:rPr lang="en-US"/>
              <a:t> </a:t>
            </a:r>
            <a:r>
              <a:rPr lang="en-US" b="1"/>
              <a:t>p</a:t>
            </a:r>
            <a:endParaRPr lang="en-US"/>
          </a:p>
        </p:txBody>
      </p:sp>
      <p:sp>
        <p:nvSpPr>
          <p:cNvPr id="93189" name="Text Box 5"/>
          <p:cNvSpPr txBox="1">
            <a:spLocks noChangeArrowheads="1"/>
          </p:cNvSpPr>
          <p:nvPr/>
        </p:nvSpPr>
        <p:spPr bwMode="auto">
          <a:xfrm>
            <a:off x="7467600" y="2571751"/>
            <a:ext cx="962315" cy="400110"/>
          </a:xfrm>
          <a:prstGeom prst="rect">
            <a:avLst/>
          </a:prstGeom>
          <a:noFill/>
          <a:ln w="9525">
            <a:noFill/>
            <a:miter lim="800000"/>
            <a:headEnd/>
            <a:tailEnd/>
          </a:ln>
        </p:spPr>
        <p:txBody>
          <a:bodyPr wrap="none">
            <a:spAutoFit/>
          </a:bodyPr>
          <a:lstStyle/>
          <a:p>
            <a:r>
              <a:rPr lang="en-US" sz="2000" b="1">
                <a:solidFill>
                  <a:schemeClr val="bg1"/>
                </a:solidFill>
                <a:latin typeface="Times New Roman" pitchFamily="18" charset="0"/>
              </a:rPr>
              <a:t>picture</a:t>
            </a:r>
          </a:p>
        </p:txBody>
      </p:sp>
      <p:sp>
        <p:nvSpPr>
          <p:cNvPr id="93190" name="Line 6"/>
          <p:cNvSpPr>
            <a:spLocks noChangeShapeType="1"/>
          </p:cNvSpPr>
          <p:nvPr/>
        </p:nvSpPr>
        <p:spPr bwMode="auto">
          <a:xfrm>
            <a:off x="8001000" y="2857500"/>
            <a:ext cx="0" cy="285750"/>
          </a:xfrm>
          <a:prstGeom prst="line">
            <a:avLst/>
          </a:prstGeom>
          <a:noFill/>
          <a:ln w="9525">
            <a:solidFill>
              <a:schemeClr val="tx1"/>
            </a:solidFill>
            <a:round/>
            <a:headEnd/>
            <a:tailEnd type="triangle" w="med" len="med"/>
          </a:ln>
        </p:spPr>
        <p:txBody>
          <a:bodyPr/>
          <a:lstStyle/>
          <a:p>
            <a:endParaRPr lang="en-GB"/>
          </a:p>
        </p:txBody>
      </p:sp>
      <p:sp>
        <p:nvSpPr>
          <p:cNvPr id="93191" name="Text Box 7"/>
          <p:cNvSpPr txBox="1">
            <a:spLocks noChangeArrowheads="1"/>
          </p:cNvSpPr>
          <p:nvPr/>
        </p:nvSpPr>
        <p:spPr bwMode="auto">
          <a:xfrm>
            <a:off x="4708525" y="3536157"/>
            <a:ext cx="441146" cy="400110"/>
          </a:xfrm>
          <a:prstGeom prst="rect">
            <a:avLst/>
          </a:prstGeom>
          <a:noFill/>
          <a:ln w="9525">
            <a:noFill/>
            <a:miter lim="800000"/>
            <a:headEnd/>
            <a:tailEnd/>
          </a:ln>
        </p:spPr>
        <p:txBody>
          <a:bodyPr wrap="none">
            <a:spAutoFit/>
          </a:bodyPr>
          <a:lstStyle/>
          <a:p>
            <a:r>
              <a:rPr lang="en-US" sz="2000" b="1">
                <a:latin typeface="Times New Roman" pitchFamily="18" charset="0"/>
              </a:rPr>
              <a:t>…</a:t>
            </a:r>
          </a:p>
        </p:txBody>
      </p:sp>
      <p:sp>
        <p:nvSpPr>
          <p:cNvPr id="93192" name="Text Box 8"/>
          <p:cNvSpPr txBox="1">
            <a:spLocks noChangeArrowheads="1"/>
          </p:cNvSpPr>
          <p:nvPr/>
        </p:nvSpPr>
        <p:spPr bwMode="auto">
          <a:xfrm>
            <a:off x="2057400" y="4629151"/>
            <a:ext cx="381000" cy="400110"/>
          </a:xfrm>
          <a:prstGeom prst="rect">
            <a:avLst/>
          </a:prstGeom>
          <a:noFill/>
          <a:ln w="9525">
            <a:noFill/>
            <a:miter lim="800000"/>
            <a:headEnd/>
            <a:tailEnd/>
          </a:ln>
        </p:spPr>
        <p:txBody>
          <a:bodyPr>
            <a:spAutoFit/>
          </a:bodyPr>
          <a:lstStyle/>
          <a:p>
            <a:pPr>
              <a:spcBef>
                <a:spcPct val="50000"/>
              </a:spcBef>
            </a:pPr>
            <a:r>
              <a:rPr lang="en-US" sz="2000" b="1">
                <a:solidFill>
                  <a:schemeClr val="bg1"/>
                </a:solidFill>
                <a:latin typeface="Times New Roman" pitchFamily="18" charset="0"/>
              </a:rPr>
              <a:t>p</a:t>
            </a:r>
          </a:p>
        </p:txBody>
      </p:sp>
      <p:sp>
        <p:nvSpPr>
          <p:cNvPr id="93193" name="Line 9"/>
          <p:cNvSpPr>
            <a:spLocks noChangeShapeType="1"/>
          </p:cNvSpPr>
          <p:nvPr/>
        </p:nvSpPr>
        <p:spPr bwMode="auto">
          <a:xfrm flipV="1">
            <a:off x="2209800" y="4343400"/>
            <a:ext cx="0" cy="400050"/>
          </a:xfrm>
          <a:prstGeom prst="line">
            <a:avLst/>
          </a:prstGeom>
          <a:noFill/>
          <a:ln w="9525">
            <a:solidFill>
              <a:schemeClr val="tx1"/>
            </a:solidFill>
            <a:round/>
            <a:headEnd/>
            <a:tailEnd type="triangle" w="med" len="med"/>
          </a:ln>
        </p:spPr>
        <p:txBody>
          <a:bodyPr/>
          <a:lstStyle/>
          <a:p>
            <a:endParaRPr lang="en-GB"/>
          </a:p>
        </p:txBody>
      </p:sp>
      <p:sp>
        <p:nvSpPr>
          <p:cNvPr id="93194" name="Text Box 10"/>
          <p:cNvSpPr txBox="1">
            <a:spLocks noChangeArrowheads="1"/>
          </p:cNvSpPr>
          <p:nvPr/>
        </p:nvSpPr>
        <p:spPr bwMode="auto">
          <a:xfrm>
            <a:off x="3032126" y="4555331"/>
            <a:ext cx="2137124" cy="400110"/>
          </a:xfrm>
          <a:prstGeom prst="rect">
            <a:avLst/>
          </a:prstGeom>
          <a:noFill/>
          <a:ln w="9525">
            <a:noFill/>
            <a:miter lim="800000"/>
            <a:headEnd/>
            <a:tailEnd/>
          </a:ln>
        </p:spPr>
        <p:txBody>
          <a:bodyPr wrap="none">
            <a:spAutoFit/>
          </a:bodyPr>
          <a:lstStyle/>
          <a:p>
            <a:r>
              <a:rPr lang="en-US" sz="2000" b="1">
                <a:solidFill>
                  <a:schemeClr val="bg1"/>
                </a:solidFill>
                <a:latin typeface="Times New Roman" pitchFamily="18" charset="0"/>
              </a:rPr>
              <a:t>originalRed </a:t>
            </a:r>
            <a:r>
              <a:rPr lang="en-US" sz="2000">
                <a:solidFill>
                  <a:schemeClr val="bg1"/>
                </a:solidFill>
                <a:latin typeface="Times New Roman" pitchFamily="18" charset="0"/>
              </a:rPr>
              <a:t>= 135</a:t>
            </a:r>
          </a:p>
        </p:txBody>
      </p:sp>
      <p:sp>
        <p:nvSpPr>
          <p:cNvPr id="93195" name="Rectangle 11"/>
          <p:cNvSpPr>
            <a:spLocks noChangeArrowheads="1"/>
          </p:cNvSpPr>
          <p:nvPr/>
        </p:nvSpPr>
        <p:spPr bwMode="auto">
          <a:xfrm>
            <a:off x="381001" y="1428751"/>
            <a:ext cx="4625690" cy="1323439"/>
          </a:xfrm>
          <a:prstGeom prst="rect">
            <a:avLst/>
          </a:prstGeom>
          <a:noFill/>
          <a:ln w="9525">
            <a:noFill/>
            <a:miter lim="800000"/>
            <a:headEnd/>
            <a:tailEnd/>
          </a:ln>
        </p:spPr>
        <p:txBody>
          <a:bodyPr wrap="none">
            <a:spAutoFit/>
          </a:bodyPr>
          <a:lstStyle/>
          <a:p>
            <a:r>
              <a:rPr lang="en-US" sz="2000" dirty="0">
                <a:solidFill>
                  <a:schemeClr val="bg1"/>
                </a:solidFill>
                <a:latin typeface="Arial Black" pitchFamily="34" charset="0"/>
              </a:rPr>
              <a:t>def </a:t>
            </a:r>
            <a:r>
              <a:rPr lang="en-US" sz="2000" dirty="0" err="1">
                <a:solidFill>
                  <a:schemeClr val="bg1"/>
                </a:solidFill>
                <a:latin typeface="Arial Black" pitchFamily="34" charset="0"/>
              </a:rPr>
              <a:t>decreaseRed</a:t>
            </a:r>
            <a:r>
              <a:rPr lang="en-US" sz="2000" dirty="0">
                <a:solidFill>
                  <a:schemeClr val="bg1"/>
                </a:solidFill>
                <a:latin typeface="Arial Black" pitchFamily="34" charset="0"/>
              </a:rPr>
              <a:t>(picture):</a:t>
            </a:r>
          </a:p>
          <a:p>
            <a:r>
              <a:rPr lang="en-US" sz="2000" dirty="0">
                <a:solidFill>
                  <a:schemeClr val="bg1"/>
                </a:solidFill>
                <a:latin typeface="Arial Black" pitchFamily="34" charset="0"/>
              </a:rPr>
              <a:t>    for p in </a:t>
            </a:r>
            <a:r>
              <a:rPr lang="en-US" sz="2000" dirty="0" err="1">
                <a:solidFill>
                  <a:schemeClr val="bg1"/>
                </a:solidFill>
                <a:latin typeface="Arial Black" pitchFamily="34" charset="0"/>
              </a:rPr>
              <a:t>getPixels</a:t>
            </a:r>
            <a:r>
              <a:rPr lang="en-US" sz="2000" dirty="0">
                <a:solidFill>
                  <a:schemeClr val="bg1"/>
                </a:solidFill>
                <a:latin typeface="Arial Black" pitchFamily="34" charset="0"/>
              </a:rPr>
              <a:t>(picture):</a:t>
            </a:r>
          </a:p>
          <a:p>
            <a:r>
              <a:rPr lang="en-US" sz="2000" dirty="0">
                <a:solidFill>
                  <a:schemeClr val="bg1"/>
                </a:solidFill>
                <a:latin typeface="Arial Black" pitchFamily="34" charset="0"/>
              </a:rPr>
              <a:t>       </a:t>
            </a:r>
            <a:r>
              <a:rPr lang="en-US" sz="2000" dirty="0" err="1">
                <a:solidFill>
                  <a:schemeClr val="bg1"/>
                </a:solidFill>
                <a:latin typeface="Arial Black" pitchFamily="34" charset="0"/>
              </a:rPr>
              <a:t>originalRed</a:t>
            </a:r>
            <a:r>
              <a:rPr lang="en-US" sz="2000" dirty="0">
                <a:solidFill>
                  <a:schemeClr val="bg1"/>
                </a:solidFill>
                <a:latin typeface="Arial Black" pitchFamily="34" charset="0"/>
              </a:rPr>
              <a:t> = </a:t>
            </a:r>
            <a:r>
              <a:rPr lang="en-US" sz="2000" dirty="0" err="1">
                <a:solidFill>
                  <a:schemeClr val="bg1"/>
                </a:solidFill>
                <a:latin typeface="Arial Black" pitchFamily="34" charset="0"/>
              </a:rPr>
              <a:t>getRed</a:t>
            </a:r>
            <a:r>
              <a:rPr lang="en-US" sz="2000" dirty="0">
                <a:solidFill>
                  <a:schemeClr val="bg1"/>
                </a:solidFill>
                <a:latin typeface="Arial Black" pitchFamily="34" charset="0"/>
              </a:rPr>
              <a:t>(p)</a:t>
            </a:r>
          </a:p>
          <a:p>
            <a:r>
              <a:rPr lang="en-US" sz="2000" dirty="0">
                <a:solidFill>
                  <a:schemeClr val="bg1"/>
                </a:solidFill>
                <a:latin typeface="Arial Black" pitchFamily="34" charset="0"/>
              </a:rPr>
              <a:t>       </a:t>
            </a:r>
            <a:r>
              <a:rPr lang="en-US" sz="2000" dirty="0" err="1">
                <a:solidFill>
                  <a:schemeClr val="bg1"/>
                </a:solidFill>
                <a:latin typeface="Arial Black" pitchFamily="34" charset="0"/>
              </a:rPr>
              <a:t>setRed</a:t>
            </a:r>
            <a:r>
              <a:rPr lang="en-US" sz="2000" dirty="0">
                <a:solidFill>
                  <a:schemeClr val="bg1"/>
                </a:solidFill>
                <a:latin typeface="Arial Black" pitchFamily="34" charset="0"/>
              </a:rPr>
              <a:t>(p, </a:t>
            </a:r>
            <a:r>
              <a:rPr lang="en-US" sz="2000" dirty="0" err="1">
                <a:solidFill>
                  <a:schemeClr val="bg1"/>
                </a:solidFill>
                <a:latin typeface="Arial Black" pitchFamily="34" charset="0"/>
              </a:rPr>
              <a:t>originalRed</a:t>
            </a:r>
            <a:r>
              <a:rPr lang="en-US" sz="2000" dirty="0">
                <a:solidFill>
                  <a:schemeClr val="bg1"/>
                </a:solidFill>
                <a:latin typeface="Arial Black" pitchFamily="34" charset="0"/>
              </a:rPr>
              <a:t> * 0.5)</a:t>
            </a:r>
          </a:p>
        </p:txBody>
      </p:sp>
      <p:sp>
        <p:nvSpPr>
          <p:cNvPr id="93196" name="Line 12"/>
          <p:cNvSpPr>
            <a:spLocks noChangeShapeType="1"/>
          </p:cNvSpPr>
          <p:nvPr/>
        </p:nvSpPr>
        <p:spPr bwMode="auto">
          <a:xfrm flipH="1" flipV="1">
            <a:off x="4876800" y="3257550"/>
            <a:ext cx="2514600" cy="114300"/>
          </a:xfrm>
          <a:prstGeom prst="line">
            <a:avLst/>
          </a:prstGeom>
          <a:noFill/>
          <a:ln w="57150">
            <a:solidFill>
              <a:schemeClr val="tx1"/>
            </a:solidFill>
            <a:prstDash val="sysDot"/>
            <a:round/>
            <a:headEnd/>
            <a:tailEnd type="triangle" w="med" len="med"/>
          </a:ln>
        </p:spPr>
        <p:txBody>
          <a:bodyPr/>
          <a:lstStyle/>
          <a:p>
            <a:endParaRPr lang="en-GB"/>
          </a:p>
        </p:txBody>
      </p:sp>
      <p:sp>
        <p:nvSpPr>
          <p:cNvPr id="93197" name="Text Box 13"/>
          <p:cNvSpPr txBox="1">
            <a:spLocks noChangeArrowheads="1"/>
          </p:cNvSpPr>
          <p:nvPr/>
        </p:nvSpPr>
        <p:spPr bwMode="auto">
          <a:xfrm>
            <a:off x="5257800" y="2971801"/>
            <a:ext cx="1981200" cy="400110"/>
          </a:xfrm>
          <a:prstGeom prst="rect">
            <a:avLst/>
          </a:prstGeom>
          <a:noFill/>
          <a:ln w="9525">
            <a:noFill/>
            <a:miter lim="800000"/>
            <a:headEnd/>
            <a:tailEnd/>
          </a:ln>
        </p:spPr>
        <p:txBody>
          <a:bodyPr>
            <a:spAutoFit/>
          </a:bodyPr>
          <a:lstStyle/>
          <a:p>
            <a:pPr>
              <a:spcBef>
                <a:spcPct val="50000"/>
              </a:spcBef>
            </a:pPr>
            <a:r>
              <a:rPr lang="en-US" sz="2000" b="1">
                <a:solidFill>
                  <a:schemeClr val="bg1"/>
                </a:solidFill>
                <a:latin typeface="Times New Roman" pitchFamily="18" charset="0"/>
              </a:rPr>
              <a:t>getPixels</a:t>
            </a:r>
            <a:r>
              <a:rPr lang="en-US" sz="2000">
                <a:solidFill>
                  <a:schemeClr val="bg1"/>
                </a:solidFill>
                <a:latin typeface="Times New Roman" pitchFamily="18" charset="0"/>
              </a:rPr>
              <a:t>()</a:t>
            </a:r>
          </a:p>
        </p:txBody>
      </p:sp>
      <p:sp>
        <p:nvSpPr>
          <p:cNvPr id="93198" name="Rectangle 15"/>
          <p:cNvSpPr>
            <a:spLocks noChangeArrowheads="1"/>
          </p:cNvSpPr>
          <p:nvPr/>
        </p:nvSpPr>
        <p:spPr bwMode="auto">
          <a:xfrm>
            <a:off x="304800" y="3028950"/>
            <a:ext cx="1447800" cy="1314450"/>
          </a:xfrm>
          <a:prstGeom prst="rect">
            <a:avLst/>
          </a:prstGeom>
          <a:solidFill>
            <a:srgbClr val="438369"/>
          </a:solidFill>
          <a:ln w="9525">
            <a:solidFill>
              <a:schemeClr val="tx1"/>
            </a:solidFill>
            <a:miter lim="800000"/>
            <a:headEnd/>
            <a:tailEnd/>
          </a:ln>
        </p:spPr>
        <p:txBody>
          <a:bodyPr wrap="none" anchor="ctr"/>
          <a:lstStyle/>
          <a:p>
            <a:endParaRPr lang="en-US"/>
          </a:p>
        </p:txBody>
      </p:sp>
      <p:sp>
        <p:nvSpPr>
          <p:cNvPr id="93199" name="Text Box 16"/>
          <p:cNvSpPr txBox="1">
            <a:spLocks noChangeArrowheads="1"/>
          </p:cNvSpPr>
          <p:nvPr/>
        </p:nvSpPr>
        <p:spPr bwMode="auto">
          <a:xfrm>
            <a:off x="533400" y="3086101"/>
            <a:ext cx="914400" cy="1631216"/>
          </a:xfrm>
          <a:prstGeom prst="rect">
            <a:avLst/>
          </a:prstGeom>
          <a:noFill/>
          <a:ln w="9525">
            <a:noFill/>
            <a:miter lim="800000"/>
            <a:headEnd/>
            <a:tailEnd/>
          </a:ln>
        </p:spPr>
        <p:txBody>
          <a:bodyPr>
            <a:spAutoFit/>
          </a:bodyPr>
          <a:lstStyle/>
          <a:p>
            <a:pPr>
              <a:spcBef>
                <a:spcPct val="50000"/>
              </a:spcBef>
            </a:pPr>
            <a:r>
              <a:rPr lang="en-US" sz="2000">
                <a:latin typeface="Times New Roman" pitchFamily="18" charset="0"/>
              </a:rPr>
              <a:t>Pixel, color </a:t>
            </a:r>
            <a:r>
              <a:rPr lang="en-US" sz="2000" b="1">
                <a:latin typeface="Times New Roman" pitchFamily="18" charset="0"/>
              </a:rPr>
              <a:t>r=67 </a:t>
            </a:r>
            <a:r>
              <a:rPr lang="en-US" sz="2000">
                <a:latin typeface="Times New Roman" pitchFamily="18" charset="0"/>
              </a:rPr>
              <a:t>g=131 b=105</a:t>
            </a:r>
          </a:p>
        </p:txBody>
      </p:sp>
      <p:sp>
        <p:nvSpPr>
          <p:cNvPr id="93200" name="Rectangle 17"/>
          <p:cNvSpPr>
            <a:spLocks noChangeArrowheads="1"/>
          </p:cNvSpPr>
          <p:nvPr/>
        </p:nvSpPr>
        <p:spPr bwMode="auto">
          <a:xfrm>
            <a:off x="1752600" y="3028950"/>
            <a:ext cx="1447800" cy="1314450"/>
          </a:xfrm>
          <a:prstGeom prst="rect">
            <a:avLst/>
          </a:prstGeom>
          <a:solidFill>
            <a:srgbClr val="85722E"/>
          </a:solidFill>
          <a:ln w="9525">
            <a:solidFill>
              <a:schemeClr val="tx1"/>
            </a:solidFill>
            <a:miter lim="800000"/>
            <a:headEnd/>
            <a:tailEnd/>
          </a:ln>
        </p:spPr>
        <p:txBody>
          <a:bodyPr wrap="none" anchor="ctr"/>
          <a:lstStyle/>
          <a:p>
            <a:endParaRPr lang="en-US"/>
          </a:p>
        </p:txBody>
      </p:sp>
      <p:sp>
        <p:nvSpPr>
          <p:cNvPr id="93201" name="Text Box 18"/>
          <p:cNvSpPr txBox="1">
            <a:spLocks noChangeArrowheads="1"/>
          </p:cNvSpPr>
          <p:nvPr/>
        </p:nvSpPr>
        <p:spPr bwMode="auto">
          <a:xfrm>
            <a:off x="1981200" y="3086101"/>
            <a:ext cx="914400" cy="1631216"/>
          </a:xfrm>
          <a:prstGeom prst="rect">
            <a:avLst/>
          </a:prstGeom>
          <a:noFill/>
          <a:ln w="9525">
            <a:noFill/>
            <a:miter lim="800000"/>
            <a:headEnd/>
            <a:tailEnd/>
          </a:ln>
        </p:spPr>
        <p:txBody>
          <a:bodyPr>
            <a:spAutoFit/>
          </a:bodyPr>
          <a:lstStyle/>
          <a:p>
            <a:pPr>
              <a:spcBef>
                <a:spcPct val="50000"/>
              </a:spcBef>
            </a:pPr>
            <a:r>
              <a:rPr lang="en-US" sz="2000">
                <a:latin typeface="Times New Roman" pitchFamily="18" charset="0"/>
              </a:rPr>
              <a:t>Pixel, color r=133g=114 b=46</a:t>
            </a:r>
          </a:p>
        </p:txBody>
      </p:sp>
      <p:sp>
        <p:nvSpPr>
          <p:cNvPr id="93202" name="Rectangle 19"/>
          <p:cNvSpPr>
            <a:spLocks noChangeArrowheads="1"/>
          </p:cNvSpPr>
          <p:nvPr/>
        </p:nvSpPr>
        <p:spPr bwMode="auto">
          <a:xfrm>
            <a:off x="3200400" y="3028950"/>
            <a:ext cx="1447800" cy="1314450"/>
          </a:xfrm>
          <a:prstGeom prst="rect">
            <a:avLst/>
          </a:prstGeom>
          <a:solidFill>
            <a:srgbClr val="86722D"/>
          </a:solidFill>
          <a:ln w="9525">
            <a:solidFill>
              <a:schemeClr val="tx1"/>
            </a:solidFill>
            <a:miter lim="800000"/>
            <a:headEnd/>
            <a:tailEnd/>
          </a:ln>
        </p:spPr>
        <p:txBody>
          <a:bodyPr wrap="none" anchor="ctr"/>
          <a:lstStyle/>
          <a:p>
            <a:endParaRPr lang="en-US"/>
          </a:p>
        </p:txBody>
      </p:sp>
      <p:sp>
        <p:nvSpPr>
          <p:cNvPr id="93203" name="Text Box 20"/>
          <p:cNvSpPr txBox="1">
            <a:spLocks noChangeArrowheads="1"/>
          </p:cNvSpPr>
          <p:nvPr/>
        </p:nvSpPr>
        <p:spPr bwMode="auto">
          <a:xfrm>
            <a:off x="3429000" y="3086101"/>
            <a:ext cx="914400" cy="1631216"/>
          </a:xfrm>
          <a:prstGeom prst="rect">
            <a:avLst/>
          </a:prstGeom>
          <a:noFill/>
          <a:ln w="9525">
            <a:noFill/>
            <a:miter lim="800000"/>
            <a:headEnd/>
            <a:tailEnd/>
          </a:ln>
        </p:spPr>
        <p:txBody>
          <a:bodyPr>
            <a:spAutoFit/>
          </a:bodyPr>
          <a:lstStyle/>
          <a:p>
            <a:r>
              <a:rPr lang="en-US" sz="2000">
                <a:latin typeface="Times New Roman" pitchFamily="18" charset="0"/>
              </a:rPr>
              <a:t>Pixel, color r=134 g=114b=45</a:t>
            </a: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a:xfrm>
            <a:off x="533400" y="342900"/>
            <a:ext cx="8229600" cy="857250"/>
          </a:xfr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fontAlgn="auto" hangingPunct="1">
              <a:spcAft>
                <a:spcPts val="0"/>
              </a:spcAft>
              <a:defRPr/>
            </a:pPr>
            <a:r>
              <a:rPr lang="en-US" smtClean="0"/>
              <a:t>Get its red value</a:t>
            </a:r>
          </a:p>
        </p:txBody>
      </p:sp>
      <p:sp>
        <p:nvSpPr>
          <p:cNvPr id="95234" name="Text Box 3"/>
          <p:cNvSpPr txBox="1">
            <a:spLocks noChangeArrowheads="1"/>
          </p:cNvSpPr>
          <p:nvPr/>
        </p:nvSpPr>
        <p:spPr bwMode="auto">
          <a:xfrm>
            <a:off x="2057400" y="4629151"/>
            <a:ext cx="381000" cy="400110"/>
          </a:xfrm>
          <a:prstGeom prst="rect">
            <a:avLst/>
          </a:prstGeom>
          <a:noFill/>
          <a:ln w="9525">
            <a:noFill/>
            <a:miter lim="800000"/>
            <a:headEnd/>
            <a:tailEnd/>
          </a:ln>
        </p:spPr>
        <p:txBody>
          <a:bodyPr>
            <a:spAutoFit/>
          </a:bodyPr>
          <a:lstStyle/>
          <a:p>
            <a:pPr>
              <a:spcBef>
                <a:spcPct val="50000"/>
              </a:spcBef>
            </a:pPr>
            <a:r>
              <a:rPr lang="en-US" sz="2000" b="1">
                <a:latin typeface="Times New Roman" pitchFamily="18" charset="0"/>
              </a:rPr>
              <a:t>p</a:t>
            </a:r>
          </a:p>
        </p:txBody>
      </p:sp>
      <p:sp>
        <p:nvSpPr>
          <p:cNvPr id="95235" name="Line 5"/>
          <p:cNvSpPr>
            <a:spLocks noChangeShapeType="1"/>
          </p:cNvSpPr>
          <p:nvPr/>
        </p:nvSpPr>
        <p:spPr bwMode="auto">
          <a:xfrm flipH="1">
            <a:off x="4419600" y="1371600"/>
            <a:ext cx="1066800" cy="571500"/>
          </a:xfrm>
          <a:prstGeom prst="line">
            <a:avLst/>
          </a:prstGeom>
          <a:noFill/>
          <a:ln w="38100">
            <a:solidFill>
              <a:schemeClr val="tx1"/>
            </a:solidFill>
            <a:round/>
            <a:headEnd/>
            <a:tailEnd type="triangle" w="med" len="med"/>
          </a:ln>
        </p:spPr>
        <p:txBody>
          <a:bodyPr/>
          <a:lstStyle/>
          <a:p>
            <a:endParaRPr lang="en-GB"/>
          </a:p>
        </p:txBody>
      </p:sp>
      <p:sp>
        <p:nvSpPr>
          <p:cNvPr id="95236" name="Text Box 6"/>
          <p:cNvSpPr txBox="1">
            <a:spLocks noChangeArrowheads="1"/>
          </p:cNvSpPr>
          <p:nvPr/>
        </p:nvSpPr>
        <p:spPr bwMode="auto">
          <a:xfrm>
            <a:off x="5508626" y="1028701"/>
            <a:ext cx="3635375" cy="923330"/>
          </a:xfrm>
          <a:prstGeom prst="rect">
            <a:avLst/>
          </a:prstGeom>
          <a:solidFill>
            <a:schemeClr val="hlink"/>
          </a:solidFill>
          <a:ln w="9525">
            <a:noFill/>
            <a:miter lim="800000"/>
            <a:headEnd/>
            <a:tailEnd/>
          </a:ln>
        </p:spPr>
        <p:txBody>
          <a:bodyPr>
            <a:spAutoFit/>
          </a:bodyPr>
          <a:lstStyle/>
          <a:p>
            <a:pPr>
              <a:spcBef>
                <a:spcPct val="50000"/>
              </a:spcBef>
            </a:pPr>
            <a:r>
              <a:rPr lang="en-US"/>
              <a:t>Set </a:t>
            </a:r>
            <a:r>
              <a:rPr lang="en-US" b="1"/>
              <a:t>originalRed</a:t>
            </a:r>
            <a:r>
              <a:rPr lang="en-US"/>
              <a:t> to the red value at the new </a:t>
            </a:r>
            <a:r>
              <a:rPr lang="en-US" b="1"/>
              <a:t>p</a:t>
            </a:r>
            <a:r>
              <a:rPr lang="en-US"/>
              <a:t>, then change the red at that new pixel.</a:t>
            </a:r>
          </a:p>
        </p:txBody>
      </p:sp>
      <p:sp>
        <p:nvSpPr>
          <p:cNvPr id="95237" name="Text Box 7"/>
          <p:cNvSpPr txBox="1">
            <a:spLocks noChangeArrowheads="1"/>
          </p:cNvSpPr>
          <p:nvPr/>
        </p:nvSpPr>
        <p:spPr bwMode="auto">
          <a:xfrm>
            <a:off x="2057400" y="4629151"/>
            <a:ext cx="381000" cy="400110"/>
          </a:xfrm>
          <a:prstGeom prst="rect">
            <a:avLst/>
          </a:prstGeom>
          <a:noFill/>
          <a:ln w="9525">
            <a:noFill/>
            <a:miter lim="800000"/>
            <a:headEnd/>
            <a:tailEnd/>
          </a:ln>
        </p:spPr>
        <p:txBody>
          <a:bodyPr>
            <a:spAutoFit/>
          </a:bodyPr>
          <a:lstStyle/>
          <a:p>
            <a:pPr>
              <a:spcBef>
                <a:spcPct val="50000"/>
              </a:spcBef>
            </a:pPr>
            <a:r>
              <a:rPr lang="en-US" sz="2000" b="1">
                <a:latin typeface="Times New Roman" pitchFamily="18" charset="0"/>
              </a:rPr>
              <a:t>p</a:t>
            </a:r>
          </a:p>
        </p:txBody>
      </p:sp>
      <p:sp>
        <p:nvSpPr>
          <p:cNvPr id="95238" name="Rectangle 8"/>
          <p:cNvSpPr>
            <a:spLocks noChangeArrowheads="1"/>
          </p:cNvSpPr>
          <p:nvPr/>
        </p:nvSpPr>
        <p:spPr bwMode="auto">
          <a:xfrm>
            <a:off x="381001" y="1428751"/>
            <a:ext cx="4625690" cy="1323439"/>
          </a:xfrm>
          <a:prstGeom prst="rect">
            <a:avLst/>
          </a:prstGeom>
          <a:noFill/>
          <a:ln w="9525">
            <a:noFill/>
            <a:miter lim="800000"/>
            <a:headEnd/>
            <a:tailEnd/>
          </a:ln>
        </p:spPr>
        <p:txBody>
          <a:bodyPr wrap="none">
            <a:spAutoFit/>
          </a:bodyPr>
          <a:lstStyle/>
          <a:p>
            <a:r>
              <a:rPr lang="en-US" sz="2000" dirty="0">
                <a:solidFill>
                  <a:schemeClr val="bg1"/>
                </a:solidFill>
                <a:latin typeface="Arial Black" pitchFamily="34" charset="0"/>
              </a:rPr>
              <a:t>def </a:t>
            </a:r>
            <a:r>
              <a:rPr lang="en-US" sz="2000" dirty="0" err="1">
                <a:solidFill>
                  <a:schemeClr val="bg1"/>
                </a:solidFill>
                <a:latin typeface="Arial Black" pitchFamily="34" charset="0"/>
              </a:rPr>
              <a:t>decreaseRed</a:t>
            </a:r>
            <a:r>
              <a:rPr lang="en-US" sz="2000" dirty="0">
                <a:solidFill>
                  <a:schemeClr val="bg1"/>
                </a:solidFill>
                <a:latin typeface="Arial Black" pitchFamily="34" charset="0"/>
              </a:rPr>
              <a:t>(picture):</a:t>
            </a:r>
          </a:p>
          <a:p>
            <a:r>
              <a:rPr lang="en-US" sz="2000" dirty="0">
                <a:solidFill>
                  <a:schemeClr val="bg1"/>
                </a:solidFill>
                <a:latin typeface="Arial Black" pitchFamily="34" charset="0"/>
              </a:rPr>
              <a:t>    for p in </a:t>
            </a:r>
            <a:r>
              <a:rPr lang="en-US" sz="2000" dirty="0" err="1">
                <a:solidFill>
                  <a:schemeClr val="bg1"/>
                </a:solidFill>
                <a:latin typeface="Arial Black" pitchFamily="34" charset="0"/>
              </a:rPr>
              <a:t>getPixels</a:t>
            </a:r>
            <a:r>
              <a:rPr lang="en-US" sz="2000" dirty="0">
                <a:solidFill>
                  <a:schemeClr val="bg1"/>
                </a:solidFill>
                <a:latin typeface="Arial Black" pitchFamily="34" charset="0"/>
              </a:rPr>
              <a:t>(picture):</a:t>
            </a:r>
          </a:p>
          <a:p>
            <a:r>
              <a:rPr lang="en-US" sz="2000" dirty="0">
                <a:solidFill>
                  <a:schemeClr val="bg1"/>
                </a:solidFill>
                <a:latin typeface="Arial Black" pitchFamily="34" charset="0"/>
              </a:rPr>
              <a:t>       </a:t>
            </a:r>
            <a:r>
              <a:rPr lang="en-US" sz="2000" dirty="0" err="1">
                <a:solidFill>
                  <a:schemeClr val="bg1"/>
                </a:solidFill>
                <a:latin typeface="Arial Black" pitchFamily="34" charset="0"/>
              </a:rPr>
              <a:t>originalRed</a:t>
            </a:r>
            <a:r>
              <a:rPr lang="en-US" sz="2000" dirty="0">
                <a:solidFill>
                  <a:schemeClr val="bg1"/>
                </a:solidFill>
                <a:latin typeface="Arial Black" pitchFamily="34" charset="0"/>
              </a:rPr>
              <a:t> = </a:t>
            </a:r>
            <a:r>
              <a:rPr lang="en-US" sz="2000" dirty="0" err="1">
                <a:solidFill>
                  <a:schemeClr val="bg1"/>
                </a:solidFill>
                <a:latin typeface="Arial Black" pitchFamily="34" charset="0"/>
              </a:rPr>
              <a:t>getRed</a:t>
            </a:r>
            <a:r>
              <a:rPr lang="en-US" sz="2000" dirty="0">
                <a:solidFill>
                  <a:schemeClr val="bg1"/>
                </a:solidFill>
                <a:latin typeface="Arial Black" pitchFamily="34" charset="0"/>
              </a:rPr>
              <a:t>(p)</a:t>
            </a:r>
          </a:p>
          <a:p>
            <a:r>
              <a:rPr lang="en-US" sz="2000" dirty="0">
                <a:solidFill>
                  <a:schemeClr val="bg1"/>
                </a:solidFill>
                <a:latin typeface="Arial Black" pitchFamily="34" charset="0"/>
              </a:rPr>
              <a:t>       </a:t>
            </a:r>
            <a:r>
              <a:rPr lang="en-US" sz="2000" dirty="0" err="1">
                <a:solidFill>
                  <a:schemeClr val="bg1"/>
                </a:solidFill>
                <a:latin typeface="Arial Black" pitchFamily="34" charset="0"/>
              </a:rPr>
              <a:t>setRed</a:t>
            </a:r>
            <a:r>
              <a:rPr lang="en-US" sz="2000" dirty="0">
                <a:solidFill>
                  <a:schemeClr val="bg1"/>
                </a:solidFill>
                <a:latin typeface="Arial Black" pitchFamily="34" charset="0"/>
              </a:rPr>
              <a:t>(p, </a:t>
            </a:r>
            <a:r>
              <a:rPr lang="en-US" sz="2000" dirty="0" err="1">
                <a:solidFill>
                  <a:schemeClr val="bg1"/>
                </a:solidFill>
                <a:latin typeface="Arial Black" pitchFamily="34" charset="0"/>
              </a:rPr>
              <a:t>originalRed</a:t>
            </a:r>
            <a:r>
              <a:rPr lang="en-US" sz="2000" dirty="0">
                <a:solidFill>
                  <a:schemeClr val="bg1"/>
                </a:solidFill>
                <a:latin typeface="Arial Black" pitchFamily="34" charset="0"/>
              </a:rPr>
              <a:t> * 0.5)</a:t>
            </a:r>
          </a:p>
        </p:txBody>
      </p:sp>
      <p:sp>
        <p:nvSpPr>
          <p:cNvPr id="95239" name="Text Box 9"/>
          <p:cNvSpPr txBox="1">
            <a:spLocks noChangeArrowheads="1"/>
          </p:cNvSpPr>
          <p:nvPr/>
        </p:nvSpPr>
        <p:spPr bwMode="auto">
          <a:xfrm>
            <a:off x="7467600" y="2639617"/>
            <a:ext cx="962315" cy="400110"/>
          </a:xfrm>
          <a:prstGeom prst="rect">
            <a:avLst/>
          </a:prstGeom>
          <a:noFill/>
          <a:ln w="9525">
            <a:noFill/>
            <a:miter lim="800000"/>
            <a:headEnd/>
            <a:tailEnd/>
          </a:ln>
        </p:spPr>
        <p:txBody>
          <a:bodyPr wrap="none">
            <a:spAutoFit/>
          </a:bodyPr>
          <a:lstStyle/>
          <a:p>
            <a:r>
              <a:rPr lang="en-US" sz="2000" b="1">
                <a:solidFill>
                  <a:schemeClr val="bg1"/>
                </a:solidFill>
                <a:latin typeface="Times New Roman" pitchFamily="18" charset="0"/>
              </a:rPr>
              <a:t>picture</a:t>
            </a:r>
          </a:p>
        </p:txBody>
      </p:sp>
      <p:sp>
        <p:nvSpPr>
          <p:cNvPr id="95240" name="Line 10"/>
          <p:cNvSpPr>
            <a:spLocks noChangeShapeType="1"/>
          </p:cNvSpPr>
          <p:nvPr/>
        </p:nvSpPr>
        <p:spPr bwMode="auto">
          <a:xfrm>
            <a:off x="8001000" y="2971800"/>
            <a:ext cx="0" cy="285750"/>
          </a:xfrm>
          <a:prstGeom prst="line">
            <a:avLst/>
          </a:prstGeom>
          <a:noFill/>
          <a:ln w="9525">
            <a:solidFill>
              <a:schemeClr val="tx1"/>
            </a:solidFill>
            <a:round/>
            <a:headEnd/>
            <a:tailEnd type="triangle" w="med" len="med"/>
          </a:ln>
        </p:spPr>
        <p:txBody>
          <a:bodyPr/>
          <a:lstStyle/>
          <a:p>
            <a:endParaRPr lang="en-GB"/>
          </a:p>
        </p:txBody>
      </p:sp>
      <p:sp>
        <p:nvSpPr>
          <p:cNvPr id="95241" name="Text Box 11"/>
          <p:cNvSpPr txBox="1">
            <a:spLocks noChangeArrowheads="1"/>
          </p:cNvSpPr>
          <p:nvPr/>
        </p:nvSpPr>
        <p:spPr bwMode="auto">
          <a:xfrm>
            <a:off x="4708525" y="3536157"/>
            <a:ext cx="441146" cy="400110"/>
          </a:xfrm>
          <a:prstGeom prst="rect">
            <a:avLst/>
          </a:prstGeom>
          <a:noFill/>
          <a:ln w="9525">
            <a:noFill/>
            <a:miter lim="800000"/>
            <a:headEnd/>
            <a:tailEnd/>
          </a:ln>
        </p:spPr>
        <p:txBody>
          <a:bodyPr wrap="none">
            <a:spAutoFit/>
          </a:bodyPr>
          <a:lstStyle/>
          <a:p>
            <a:r>
              <a:rPr lang="en-US" sz="2000" b="1">
                <a:latin typeface="Times New Roman" pitchFamily="18" charset="0"/>
              </a:rPr>
              <a:t>…</a:t>
            </a:r>
          </a:p>
        </p:txBody>
      </p:sp>
      <p:sp>
        <p:nvSpPr>
          <p:cNvPr id="95242" name="Text Box 12"/>
          <p:cNvSpPr txBox="1">
            <a:spLocks noChangeArrowheads="1"/>
          </p:cNvSpPr>
          <p:nvPr/>
        </p:nvSpPr>
        <p:spPr bwMode="auto">
          <a:xfrm>
            <a:off x="2057400" y="4629151"/>
            <a:ext cx="381000" cy="400110"/>
          </a:xfrm>
          <a:prstGeom prst="rect">
            <a:avLst/>
          </a:prstGeom>
          <a:noFill/>
          <a:ln w="9525">
            <a:noFill/>
            <a:miter lim="800000"/>
            <a:headEnd/>
            <a:tailEnd/>
          </a:ln>
        </p:spPr>
        <p:txBody>
          <a:bodyPr>
            <a:spAutoFit/>
          </a:bodyPr>
          <a:lstStyle/>
          <a:p>
            <a:pPr>
              <a:spcBef>
                <a:spcPct val="50000"/>
              </a:spcBef>
            </a:pPr>
            <a:r>
              <a:rPr lang="en-US" sz="2000" b="1">
                <a:solidFill>
                  <a:schemeClr val="bg1"/>
                </a:solidFill>
                <a:latin typeface="Times New Roman" pitchFamily="18" charset="0"/>
              </a:rPr>
              <a:t>p</a:t>
            </a:r>
          </a:p>
        </p:txBody>
      </p:sp>
      <p:sp>
        <p:nvSpPr>
          <p:cNvPr id="95243" name="Line 13"/>
          <p:cNvSpPr>
            <a:spLocks noChangeShapeType="1"/>
          </p:cNvSpPr>
          <p:nvPr/>
        </p:nvSpPr>
        <p:spPr bwMode="auto">
          <a:xfrm flipV="1">
            <a:off x="2209800" y="4343400"/>
            <a:ext cx="0" cy="400050"/>
          </a:xfrm>
          <a:prstGeom prst="line">
            <a:avLst/>
          </a:prstGeom>
          <a:noFill/>
          <a:ln w="9525">
            <a:solidFill>
              <a:schemeClr val="tx1"/>
            </a:solidFill>
            <a:round/>
            <a:headEnd/>
            <a:tailEnd type="triangle" w="med" len="med"/>
          </a:ln>
        </p:spPr>
        <p:txBody>
          <a:bodyPr/>
          <a:lstStyle/>
          <a:p>
            <a:endParaRPr lang="en-GB"/>
          </a:p>
        </p:txBody>
      </p:sp>
      <p:sp>
        <p:nvSpPr>
          <p:cNvPr id="95244" name="Text Box 14"/>
          <p:cNvSpPr txBox="1">
            <a:spLocks noChangeArrowheads="1"/>
          </p:cNvSpPr>
          <p:nvPr/>
        </p:nvSpPr>
        <p:spPr bwMode="auto">
          <a:xfrm>
            <a:off x="3032126" y="4555331"/>
            <a:ext cx="2137124" cy="400110"/>
          </a:xfrm>
          <a:prstGeom prst="rect">
            <a:avLst/>
          </a:prstGeom>
          <a:noFill/>
          <a:ln w="9525">
            <a:noFill/>
            <a:miter lim="800000"/>
            <a:headEnd/>
            <a:tailEnd/>
          </a:ln>
        </p:spPr>
        <p:txBody>
          <a:bodyPr wrap="none">
            <a:spAutoFit/>
          </a:bodyPr>
          <a:lstStyle/>
          <a:p>
            <a:r>
              <a:rPr lang="en-US" sz="2000" b="1">
                <a:solidFill>
                  <a:schemeClr val="bg1"/>
                </a:solidFill>
                <a:latin typeface="Times New Roman" pitchFamily="18" charset="0"/>
              </a:rPr>
              <a:t>originalRed </a:t>
            </a:r>
            <a:r>
              <a:rPr lang="en-US" sz="2000">
                <a:solidFill>
                  <a:schemeClr val="bg1"/>
                </a:solidFill>
                <a:latin typeface="Times New Roman" pitchFamily="18" charset="0"/>
              </a:rPr>
              <a:t>= 133</a:t>
            </a:r>
          </a:p>
        </p:txBody>
      </p:sp>
      <p:sp>
        <p:nvSpPr>
          <p:cNvPr id="95245" name="Line 15"/>
          <p:cNvSpPr>
            <a:spLocks noChangeShapeType="1"/>
          </p:cNvSpPr>
          <p:nvPr/>
        </p:nvSpPr>
        <p:spPr bwMode="auto">
          <a:xfrm flipH="1" flipV="1">
            <a:off x="4876800" y="3257550"/>
            <a:ext cx="2514600" cy="114300"/>
          </a:xfrm>
          <a:prstGeom prst="line">
            <a:avLst/>
          </a:prstGeom>
          <a:noFill/>
          <a:ln w="57150">
            <a:solidFill>
              <a:schemeClr val="tx1"/>
            </a:solidFill>
            <a:prstDash val="sysDot"/>
            <a:round/>
            <a:headEnd/>
            <a:tailEnd type="triangle" w="med" len="med"/>
          </a:ln>
        </p:spPr>
        <p:txBody>
          <a:bodyPr/>
          <a:lstStyle/>
          <a:p>
            <a:endParaRPr lang="en-GB"/>
          </a:p>
        </p:txBody>
      </p:sp>
      <p:sp>
        <p:nvSpPr>
          <p:cNvPr id="95246" name="Text Box 16"/>
          <p:cNvSpPr txBox="1">
            <a:spLocks noChangeArrowheads="1"/>
          </p:cNvSpPr>
          <p:nvPr/>
        </p:nvSpPr>
        <p:spPr bwMode="auto">
          <a:xfrm>
            <a:off x="5257800" y="2971801"/>
            <a:ext cx="1981200" cy="400110"/>
          </a:xfrm>
          <a:prstGeom prst="rect">
            <a:avLst/>
          </a:prstGeom>
          <a:noFill/>
          <a:ln w="9525">
            <a:noFill/>
            <a:miter lim="800000"/>
            <a:headEnd/>
            <a:tailEnd/>
          </a:ln>
        </p:spPr>
        <p:txBody>
          <a:bodyPr>
            <a:spAutoFit/>
          </a:bodyPr>
          <a:lstStyle/>
          <a:p>
            <a:pPr>
              <a:spcBef>
                <a:spcPct val="50000"/>
              </a:spcBef>
            </a:pPr>
            <a:r>
              <a:rPr lang="en-US" sz="2000" b="1">
                <a:solidFill>
                  <a:schemeClr val="bg1"/>
                </a:solidFill>
                <a:latin typeface="Times New Roman" pitchFamily="18" charset="0"/>
              </a:rPr>
              <a:t>getPixels</a:t>
            </a:r>
            <a:r>
              <a:rPr lang="en-US" sz="2000">
                <a:solidFill>
                  <a:schemeClr val="bg1"/>
                </a:solidFill>
                <a:latin typeface="Times New Roman" pitchFamily="18" charset="0"/>
              </a:rPr>
              <a:t>()</a:t>
            </a:r>
          </a:p>
        </p:txBody>
      </p:sp>
      <p:pic>
        <p:nvPicPr>
          <p:cNvPr id="95247" name="Picture 17" descr="Katie-smaller"/>
          <p:cNvPicPr>
            <a:picLocks noChangeAspect="1" noChangeArrowheads="1"/>
          </p:cNvPicPr>
          <p:nvPr/>
        </p:nvPicPr>
        <p:blipFill>
          <a:blip r:embed="rId3"/>
          <a:srcRect/>
          <a:stretch>
            <a:fillRect/>
          </a:stretch>
        </p:blipFill>
        <p:spPr bwMode="auto">
          <a:xfrm>
            <a:off x="7391401" y="3257550"/>
            <a:ext cx="1122363" cy="1092994"/>
          </a:xfrm>
          <a:prstGeom prst="rect">
            <a:avLst/>
          </a:prstGeom>
          <a:noFill/>
          <a:ln w="9525">
            <a:noFill/>
            <a:miter lim="800000"/>
            <a:headEnd/>
            <a:tailEnd/>
          </a:ln>
        </p:spPr>
      </p:pic>
      <p:sp>
        <p:nvSpPr>
          <p:cNvPr id="95248" name="Rectangle 18"/>
          <p:cNvSpPr>
            <a:spLocks noChangeArrowheads="1"/>
          </p:cNvSpPr>
          <p:nvPr/>
        </p:nvSpPr>
        <p:spPr bwMode="auto">
          <a:xfrm>
            <a:off x="304800" y="3028950"/>
            <a:ext cx="1447800" cy="1314450"/>
          </a:xfrm>
          <a:prstGeom prst="rect">
            <a:avLst/>
          </a:prstGeom>
          <a:solidFill>
            <a:srgbClr val="438369"/>
          </a:solidFill>
          <a:ln w="9525">
            <a:solidFill>
              <a:schemeClr val="tx1"/>
            </a:solidFill>
            <a:miter lim="800000"/>
            <a:headEnd/>
            <a:tailEnd/>
          </a:ln>
        </p:spPr>
        <p:txBody>
          <a:bodyPr wrap="none" anchor="ctr"/>
          <a:lstStyle/>
          <a:p>
            <a:endParaRPr lang="en-US"/>
          </a:p>
        </p:txBody>
      </p:sp>
      <p:sp>
        <p:nvSpPr>
          <p:cNvPr id="95249" name="Text Box 19"/>
          <p:cNvSpPr txBox="1">
            <a:spLocks noChangeArrowheads="1"/>
          </p:cNvSpPr>
          <p:nvPr/>
        </p:nvSpPr>
        <p:spPr bwMode="auto">
          <a:xfrm>
            <a:off x="533400" y="3086101"/>
            <a:ext cx="914400" cy="1631216"/>
          </a:xfrm>
          <a:prstGeom prst="rect">
            <a:avLst/>
          </a:prstGeom>
          <a:noFill/>
          <a:ln w="9525">
            <a:noFill/>
            <a:miter lim="800000"/>
            <a:headEnd/>
            <a:tailEnd/>
          </a:ln>
        </p:spPr>
        <p:txBody>
          <a:bodyPr>
            <a:spAutoFit/>
          </a:bodyPr>
          <a:lstStyle/>
          <a:p>
            <a:pPr>
              <a:spcBef>
                <a:spcPct val="50000"/>
              </a:spcBef>
            </a:pPr>
            <a:r>
              <a:rPr lang="en-US" sz="2000">
                <a:latin typeface="Times New Roman" pitchFamily="18" charset="0"/>
              </a:rPr>
              <a:t>Pixel, color </a:t>
            </a:r>
            <a:r>
              <a:rPr lang="en-US" sz="2000" b="1">
                <a:latin typeface="Times New Roman" pitchFamily="18" charset="0"/>
              </a:rPr>
              <a:t>r=67 </a:t>
            </a:r>
            <a:r>
              <a:rPr lang="en-US" sz="2000">
                <a:latin typeface="Times New Roman" pitchFamily="18" charset="0"/>
              </a:rPr>
              <a:t>g=131 b=105</a:t>
            </a:r>
          </a:p>
        </p:txBody>
      </p:sp>
      <p:sp>
        <p:nvSpPr>
          <p:cNvPr id="95250" name="Rectangle 20"/>
          <p:cNvSpPr>
            <a:spLocks noChangeArrowheads="1"/>
          </p:cNvSpPr>
          <p:nvPr/>
        </p:nvSpPr>
        <p:spPr bwMode="auto">
          <a:xfrm>
            <a:off x="1752600" y="3028950"/>
            <a:ext cx="1447800" cy="1314450"/>
          </a:xfrm>
          <a:prstGeom prst="rect">
            <a:avLst/>
          </a:prstGeom>
          <a:solidFill>
            <a:srgbClr val="85722E"/>
          </a:solidFill>
          <a:ln w="9525">
            <a:solidFill>
              <a:schemeClr val="tx1"/>
            </a:solidFill>
            <a:miter lim="800000"/>
            <a:headEnd/>
            <a:tailEnd/>
          </a:ln>
        </p:spPr>
        <p:txBody>
          <a:bodyPr wrap="none" anchor="ctr"/>
          <a:lstStyle/>
          <a:p>
            <a:endParaRPr lang="en-US"/>
          </a:p>
        </p:txBody>
      </p:sp>
      <p:sp>
        <p:nvSpPr>
          <p:cNvPr id="95251" name="Text Box 21"/>
          <p:cNvSpPr txBox="1">
            <a:spLocks noChangeArrowheads="1"/>
          </p:cNvSpPr>
          <p:nvPr/>
        </p:nvSpPr>
        <p:spPr bwMode="auto">
          <a:xfrm>
            <a:off x="1981200" y="3086101"/>
            <a:ext cx="914400" cy="1631216"/>
          </a:xfrm>
          <a:prstGeom prst="rect">
            <a:avLst/>
          </a:prstGeom>
          <a:noFill/>
          <a:ln w="9525">
            <a:noFill/>
            <a:miter lim="800000"/>
            <a:headEnd/>
            <a:tailEnd/>
          </a:ln>
        </p:spPr>
        <p:txBody>
          <a:bodyPr>
            <a:spAutoFit/>
          </a:bodyPr>
          <a:lstStyle/>
          <a:p>
            <a:pPr>
              <a:spcBef>
                <a:spcPct val="50000"/>
              </a:spcBef>
            </a:pPr>
            <a:r>
              <a:rPr lang="en-US" sz="2000">
                <a:latin typeface="Times New Roman" pitchFamily="18" charset="0"/>
              </a:rPr>
              <a:t>Pixel, color r=133g=114 b=46</a:t>
            </a:r>
          </a:p>
        </p:txBody>
      </p:sp>
      <p:sp>
        <p:nvSpPr>
          <p:cNvPr id="95252" name="Rectangle 22"/>
          <p:cNvSpPr>
            <a:spLocks noChangeArrowheads="1"/>
          </p:cNvSpPr>
          <p:nvPr/>
        </p:nvSpPr>
        <p:spPr bwMode="auto">
          <a:xfrm>
            <a:off x="3200400" y="3028950"/>
            <a:ext cx="1447800" cy="1314450"/>
          </a:xfrm>
          <a:prstGeom prst="rect">
            <a:avLst/>
          </a:prstGeom>
          <a:solidFill>
            <a:srgbClr val="86722D"/>
          </a:solidFill>
          <a:ln w="9525">
            <a:solidFill>
              <a:schemeClr val="tx1"/>
            </a:solidFill>
            <a:miter lim="800000"/>
            <a:headEnd/>
            <a:tailEnd/>
          </a:ln>
        </p:spPr>
        <p:txBody>
          <a:bodyPr wrap="none" anchor="ctr"/>
          <a:lstStyle/>
          <a:p>
            <a:endParaRPr lang="en-US"/>
          </a:p>
        </p:txBody>
      </p:sp>
      <p:sp>
        <p:nvSpPr>
          <p:cNvPr id="95253" name="Text Box 23"/>
          <p:cNvSpPr txBox="1">
            <a:spLocks noChangeArrowheads="1"/>
          </p:cNvSpPr>
          <p:nvPr/>
        </p:nvSpPr>
        <p:spPr bwMode="auto">
          <a:xfrm>
            <a:off x="3429000" y="3086101"/>
            <a:ext cx="914400" cy="1631216"/>
          </a:xfrm>
          <a:prstGeom prst="rect">
            <a:avLst/>
          </a:prstGeom>
          <a:noFill/>
          <a:ln w="9525">
            <a:noFill/>
            <a:miter lim="800000"/>
            <a:headEnd/>
            <a:tailEnd/>
          </a:ln>
        </p:spPr>
        <p:txBody>
          <a:bodyPr>
            <a:spAutoFit/>
          </a:bodyPr>
          <a:lstStyle/>
          <a:p>
            <a:r>
              <a:rPr lang="en-US" sz="2000">
                <a:latin typeface="Times New Roman" pitchFamily="18" charset="0"/>
              </a:rPr>
              <a:t>Pixel, color r=134 g=114b=45</a:t>
            </a: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fontAlgn="auto" hangingPunct="1">
              <a:spcAft>
                <a:spcPts val="0"/>
              </a:spcAft>
              <a:defRPr/>
            </a:pPr>
            <a:r>
              <a:rPr lang="en-US" smtClean="0"/>
              <a:t>And change </a:t>
            </a:r>
            <a:r>
              <a:rPr lang="en-US" i="1" smtClean="0"/>
              <a:t>this</a:t>
            </a:r>
            <a:r>
              <a:rPr lang="en-US" smtClean="0"/>
              <a:t> red value</a:t>
            </a:r>
          </a:p>
        </p:txBody>
      </p:sp>
      <p:sp>
        <p:nvSpPr>
          <p:cNvPr id="97282" name="Line 3"/>
          <p:cNvSpPr>
            <a:spLocks noChangeShapeType="1"/>
          </p:cNvSpPr>
          <p:nvPr/>
        </p:nvSpPr>
        <p:spPr bwMode="auto">
          <a:xfrm flipH="1" flipV="1">
            <a:off x="4800600" y="2343150"/>
            <a:ext cx="304800" cy="57150"/>
          </a:xfrm>
          <a:prstGeom prst="line">
            <a:avLst/>
          </a:prstGeom>
          <a:noFill/>
          <a:ln w="38100">
            <a:solidFill>
              <a:schemeClr val="tx1"/>
            </a:solidFill>
            <a:round/>
            <a:headEnd/>
            <a:tailEnd type="triangle" w="med" len="med"/>
          </a:ln>
        </p:spPr>
        <p:txBody>
          <a:bodyPr/>
          <a:lstStyle/>
          <a:p>
            <a:endParaRPr lang="en-GB"/>
          </a:p>
        </p:txBody>
      </p:sp>
      <p:sp>
        <p:nvSpPr>
          <p:cNvPr id="97283" name="Text Box 4"/>
          <p:cNvSpPr txBox="1">
            <a:spLocks noChangeArrowheads="1"/>
          </p:cNvSpPr>
          <p:nvPr/>
        </p:nvSpPr>
        <p:spPr bwMode="auto">
          <a:xfrm>
            <a:off x="5181601" y="2000251"/>
            <a:ext cx="3635375" cy="707886"/>
          </a:xfrm>
          <a:prstGeom prst="rect">
            <a:avLst/>
          </a:prstGeom>
          <a:solidFill>
            <a:schemeClr val="hlink"/>
          </a:solidFill>
          <a:ln w="9525">
            <a:noFill/>
            <a:miter lim="800000"/>
            <a:headEnd/>
            <a:tailEnd/>
          </a:ln>
        </p:spPr>
        <p:txBody>
          <a:bodyPr>
            <a:spAutoFit/>
          </a:bodyPr>
          <a:lstStyle/>
          <a:p>
            <a:pPr>
              <a:spcBef>
                <a:spcPct val="50000"/>
              </a:spcBef>
            </a:pPr>
            <a:r>
              <a:rPr lang="en-US" sz="2000"/>
              <a:t>Change the red value at pixel </a:t>
            </a:r>
            <a:r>
              <a:rPr lang="en-US" sz="2000" b="1"/>
              <a:t>p</a:t>
            </a:r>
            <a:r>
              <a:rPr lang="en-US" sz="2000"/>
              <a:t> to 50% of value</a:t>
            </a:r>
          </a:p>
        </p:txBody>
      </p:sp>
      <p:sp>
        <p:nvSpPr>
          <p:cNvPr id="97284" name="Rectangle 5"/>
          <p:cNvSpPr>
            <a:spLocks noChangeArrowheads="1"/>
          </p:cNvSpPr>
          <p:nvPr/>
        </p:nvSpPr>
        <p:spPr bwMode="auto">
          <a:xfrm>
            <a:off x="381001" y="1428751"/>
            <a:ext cx="4625690" cy="1323439"/>
          </a:xfrm>
          <a:prstGeom prst="rect">
            <a:avLst/>
          </a:prstGeom>
          <a:noFill/>
          <a:ln w="9525">
            <a:noFill/>
            <a:miter lim="800000"/>
            <a:headEnd/>
            <a:tailEnd/>
          </a:ln>
        </p:spPr>
        <p:txBody>
          <a:bodyPr wrap="none">
            <a:spAutoFit/>
          </a:bodyPr>
          <a:lstStyle/>
          <a:p>
            <a:r>
              <a:rPr lang="en-US" sz="2000" dirty="0">
                <a:solidFill>
                  <a:schemeClr val="bg1"/>
                </a:solidFill>
                <a:latin typeface="Arial Black" pitchFamily="34" charset="0"/>
              </a:rPr>
              <a:t>def </a:t>
            </a:r>
            <a:r>
              <a:rPr lang="en-US" sz="2000" dirty="0" err="1">
                <a:solidFill>
                  <a:schemeClr val="bg1"/>
                </a:solidFill>
                <a:latin typeface="Arial Black" pitchFamily="34" charset="0"/>
              </a:rPr>
              <a:t>decreaseRed</a:t>
            </a:r>
            <a:r>
              <a:rPr lang="en-US" sz="2000" dirty="0">
                <a:solidFill>
                  <a:schemeClr val="bg1"/>
                </a:solidFill>
                <a:latin typeface="Arial Black" pitchFamily="34" charset="0"/>
              </a:rPr>
              <a:t>(picture):</a:t>
            </a:r>
          </a:p>
          <a:p>
            <a:r>
              <a:rPr lang="en-US" sz="2000" dirty="0">
                <a:solidFill>
                  <a:schemeClr val="bg1"/>
                </a:solidFill>
                <a:latin typeface="Arial Black" pitchFamily="34" charset="0"/>
              </a:rPr>
              <a:t>    for p in </a:t>
            </a:r>
            <a:r>
              <a:rPr lang="en-US" sz="2000" dirty="0" err="1">
                <a:solidFill>
                  <a:schemeClr val="bg1"/>
                </a:solidFill>
                <a:latin typeface="Arial Black" pitchFamily="34" charset="0"/>
              </a:rPr>
              <a:t>getPixels</a:t>
            </a:r>
            <a:r>
              <a:rPr lang="en-US" sz="2000" dirty="0">
                <a:solidFill>
                  <a:schemeClr val="bg1"/>
                </a:solidFill>
                <a:latin typeface="Arial Black" pitchFamily="34" charset="0"/>
              </a:rPr>
              <a:t>(picture):</a:t>
            </a:r>
          </a:p>
          <a:p>
            <a:r>
              <a:rPr lang="en-US" sz="2000" dirty="0">
                <a:solidFill>
                  <a:schemeClr val="bg1"/>
                </a:solidFill>
                <a:latin typeface="Arial Black" pitchFamily="34" charset="0"/>
              </a:rPr>
              <a:t>       </a:t>
            </a:r>
            <a:r>
              <a:rPr lang="en-US" sz="2000" dirty="0" err="1">
                <a:solidFill>
                  <a:schemeClr val="bg1"/>
                </a:solidFill>
                <a:latin typeface="Arial Black" pitchFamily="34" charset="0"/>
              </a:rPr>
              <a:t>originalRed</a:t>
            </a:r>
            <a:r>
              <a:rPr lang="en-US" sz="2000" dirty="0">
                <a:solidFill>
                  <a:schemeClr val="bg1"/>
                </a:solidFill>
                <a:latin typeface="Arial Black" pitchFamily="34" charset="0"/>
              </a:rPr>
              <a:t> = </a:t>
            </a:r>
            <a:r>
              <a:rPr lang="en-US" sz="2000" dirty="0" err="1">
                <a:solidFill>
                  <a:schemeClr val="bg1"/>
                </a:solidFill>
                <a:latin typeface="Arial Black" pitchFamily="34" charset="0"/>
              </a:rPr>
              <a:t>getRed</a:t>
            </a:r>
            <a:r>
              <a:rPr lang="en-US" sz="2000" dirty="0">
                <a:solidFill>
                  <a:schemeClr val="bg1"/>
                </a:solidFill>
                <a:latin typeface="Arial Black" pitchFamily="34" charset="0"/>
              </a:rPr>
              <a:t>(p)</a:t>
            </a:r>
          </a:p>
          <a:p>
            <a:r>
              <a:rPr lang="en-US" sz="2000" dirty="0">
                <a:solidFill>
                  <a:schemeClr val="bg1"/>
                </a:solidFill>
                <a:latin typeface="Arial Black" pitchFamily="34" charset="0"/>
              </a:rPr>
              <a:t>       </a:t>
            </a:r>
            <a:r>
              <a:rPr lang="en-US" sz="2000" dirty="0" err="1">
                <a:solidFill>
                  <a:schemeClr val="bg1"/>
                </a:solidFill>
                <a:latin typeface="Arial Black" pitchFamily="34" charset="0"/>
              </a:rPr>
              <a:t>setRed</a:t>
            </a:r>
            <a:r>
              <a:rPr lang="en-US" sz="2000" dirty="0">
                <a:solidFill>
                  <a:schemeClr val="bg1"/>
                </a:solidFill>
                <a:latin typeface="Arial Black" pitchFamily="34" charset="0"/>
              </a:rPr>
              <a:t>(p, </a:t>
            </a:r>
            <a:r>
              <a:rPr lang="en-US" sz="2000" dirty="0" err="1">
                <a:solidFill>
                  <a:schemeClr val="bg1"/>
                </a:solidFill>
                <a:latin typeface="Arial Black" pitchFamily="34" charset="0"/>
              </a:rPr>
              <a:t>originalRed</a:t>
            </a:r>
            <a:r>
              <a:rPr lang="en-US" sz="2000" dirty="0">
                <a:solidFill>
                  <a:schemeClr val="bg1"/>
                </a:solidFill>
                <a:latin typeface="Arial Black" pitchFamily="34" charset="0"/>
              </a:rPr>
              <a:t> * 0.5)</a:t>
            </a:r>
          </a:p>
        </p:txBody>
      </p:sp>
      <p:sp>
        <p:nvSpPr>
          <p:cNvPr id="97285" name="Text Box 6"/>
          <p:cNvSpPr txBox="1">
            <a:spLocks noChangeArrowheads="1"/>
          </p:cNvSpPr>
          <p:nvPr/>
        </p:nvSpPr>
        <p:spPr bwMode="auto">
          <a:xfrm>
            <a:off x="2057400" y="4629151"/>
            <a:ext cx="381000" cy="400110"/>
          </a:xfrm>
          <a:prstGeom prst="rect">
            <a:avLst/>
          </a:prstGeom>
          <a:noFill/>
          <a:ln w="9525">
            <a:noFill/>
            <a:miter lim="800000"/>
            <a:headEnd/>
            <a:tailEnd/>
          </a:ln>
        </p:spPr>
        <p:txBody>
          <a:bodyPr>
            <a:spAutoFit/>
          </a:bodyPr>
          <a:lstStyle/>
          <a:p>
            <a:pPr>
              <a:spcBef>
                <a:spcPct val="50000"/>
              </a:spcBef>
            </a:pPr>
            <a:r>
              <a:rPr lang="en-US" sz="2000" b="1">
                <a:latin typeface="Times New Roman" pitchFamily="18" charset="0"/>
              </a:rPr>
              <a:t>p</a:t>
            </a:r>
          </a:p>
        </p:txBody>
      </p:sp>
      <p:sp>
        <p:nvSpPr>
          <p:cNvPr id="97286" name="Text Box 7"/>
          <p:cNvSpPr txBox="1">
            <a:spLocks noChangeArrowheads="1"/>
          </p:cNvSpPr>
          <p:nvPr/>
        </p:nvSpPr>
        <p:spPr bwMode="auto">
          <a:xfrm>
            <a:off x="2057400" y="4629151"/>
            <a:ext cx="381000" cy="400110"/>
          </a:xfrm>
          <a:prstGeom prst="rect">
            <a:avLst/>
          </a:prstGeom>
          <a:noFill/>
          <a:ln w="9525">
            <a:noFill/>
            <a:miter lim="800000"/>
            <a:headEnd/>
            <a:tailEnd/>
          </a:ln>
        </p:spPr>
        <p:txBody>
          <a:bodyPr>
            <a:spAutoFit/>
          </a:bodyPr>
          <a:lstStyle/>
          <a:p>
            <a:pPr>
              <a:spcBef>
                <a:spcPct val="50000"/>
              </a:spcBef>
            </a:pPr>
            <a:r>
              <a:rPr lang="en-US" sz="2000" b="1">
                <a:latin typeface="Times New Roman" pitchFamily="18" charset="0"/>
              </a:rPr>
              <a:t>p</a:t>
            </a:r>
          </a:p>
        </p:txBody>
      </p:sp>
      <p:sp>
        <p:nvSpPr>
          <p:cNvPr id="97287" name="Text Box 8"/>
          <p:cNvSpPr txBox="1">
            <a:spLocks noChangeArrowheads="1"/>
          </p:cNvSpPr>
          <p:nvPr/>
        </p:nvSpPr>
        <p:spPr bwMode="auto">
          <a:xfrm>
            <a:off x="7467600" y="2639617"/>
            <a:ext cx="962315" cy="400110"/>
          </a:xfrm>
          <a:prstGeom prst="rect">
            <a:avLst/>
          </a:prstGeom>
          <a:noFill/>
          <a:ln w="9525">
            <a:noFill/>
            <a:miter lim="800000"/>
            <a:headEnd/>
            <a:tailEnd/>
          </a:ln>
        </p:spPr>
        <p:txBody>
          <a:bodyPr wrap="none">
            <a:spAutoFit/>
          </a:bodyPr>
          <a:lstStyle/>
          <a:p>
            <a:r>
              <a:rPr lang="en-US" sz="2000" b="1">
                <a:solidFill>
                  <a:schemeClr val="bg1"/>
                </a:solidFill>
                <a:latin typeface="Times New Roman" pitchFamily="18" charset="0"/>
              </a:rPr>
              <a:t>picture</a:t>
            </a:r>
          </a:p>
        </p:txBody>
      </p:sp>
      <p:sp>
        <p:nvSpPr>
          <p:cNvPr id="97288" name="Line 9"/>
          <p:cNvSpPr>
            <a:spLocks noChangeShapeType="1"/>
          </p:cNvSpPr>
          <p:nvPr/>
        </p:nvSpPr>
        <p:spPr bwMode="auto">
          <a:xfrm>
            <a:off x="8001000" y="2971800"/>
            <a:ext cx="0" cy="285750"/>
          </a:xfrm>
          <a:prstGeom prst="line">
            <a:avLst/>
          </a:prstGeom>
          <a:noFill/>
          <a:ln w="9525">
            <a:solidFill>
              <a:schemeClr val="tx1"/>
            </a:solidFill>
            <a:round/>
            <a:headEnd/>
            <a:tailEnd type="triangle" w="med" len="med"/>
          </a:ln>
        </p:spPr>
        <p:txBody>
          <a:bodyPr/>
          <a:lstStyle/>
          <a:p>
            <a:endParaRPr lang="en-GB"/>
          </a:p>
        </p:txBody>
      </p:sp>
      <p:sp>
        <p:nvSpPr>
          <p:cNvPr id="97289" name="Text Box 10"/>
          <p:cNvSpPr txBox="1">
            <a:spLocks noChangeArrowheads="1"/>
          </p:cNvSpPr>
          <p:nvPr/>
        </p:nvSpPr>
        <p:spPr bwMode="auto">
          <a:xfrm>
            <a:off x="4708525" y="3536157"/>
            <a:ext cx="441146" cy="400110"/>
          </a:xfrm>
          <a:prstGeom prst="rect">
            <a:avLst/>
          </a:prstGeom>
          <a:noFill/>
          <a:ln w="9525">
            <a:noFill/>
            <a:miter lim="800000"/>
            <a:headEnd/>
            <a:tailEnd/>
          </a:ln>
        </p:spPr>
        <p:txBody>
          <a:bodyPr wrap="none">
            <a:spAutoFit/>
          </a:bodyPr>
          <a:lstStyle/>
          <a:p>
            <a:r>
              <a:rPr lang="en-US" sz="2000" b="1">
                <a:latin typeface="Times New Roman" pitchFamily="18" charset="0"/>
              </a:rPr>
              <a:t>…</a:t>
            </a:r>
          </a:p>
        </p:txBody>
      </p:sp>
      <p:sp>
        <p:nvSpPr>
          <p:cNvPr id="97290" name="Text Box 11"/>
          <p:cNvSpPr txBox="1">
            <a:spLocks noChangeArrowheads="1"/>
          </p:cNvSpPr>
          <p:nvPr/>
        </p:nvSpPr>
        <p:spPr bwMode="auto">
          <a:xfrm>
            <a:off x="2057400" y="4629151"/>
            <a:ext cx="381000" cy="400110"/>
          </a:xfrm>
          <a:prstGeom prst="rect">
            <a:avLst/>
          </a:prstGeom>
          <a:noFill/>
          <a:ln w="9525">
            <a:noFill/>
            <a:miter lim="800000"/>
            <a:headEnd/>
            <a:tailEnd/>
          </a:ln>
        </p:spPr>
        <p:txBody>
          <a:bodyPr>
            <a:spAutoFit/>
          </a:bodyPr>
          <a:lstStyle/>
          <a:p>
            <a:pPr>
              <a:spcBef>
                <a:spcPct val="50000"/>
              </a:spcBef>
            </a:pPr>
            <a:r>
              <a:rPr lang="en-US" sz="2000" b="1">
                <a:solidFill>
                  <a:schemeClr val="bg1"/>
                </a:solidFill>
                <a:latin typeface="Times New Roman" pitchFamily="18" charset="0"/>
              </a:rPr>
              <a:t>p</a:t>
            </a:r>
          </a:p>
        </p:txBody>
      </p:sp>
      <p:sp>
        <p:nvSpPr>
          <p:cNvPr id="97291" name="Line 12"/>
          <p:cNvSpPr>
            <a:spLocks noChangeShapeType="1"/>
          </p:cNvSpPr>
          <p:nvPr/>
        </p:nvSpPr>
        <p:spPr bwMode="auto">
          <a:xfrm flipV="1">
            <a:off x="2209800" y="4343400"/>
            <a:ext cx="0" cy="400050"/>
          </a:xfrm>
          <a:prstGeom prst="line">
            <a:avLst/>
          </a:prstGeom>
          <a:noFill/>
          <a:ln w="9525">
            <a:solidFill>
              <a:schemeClr val="tx1"/>
            </a:solidFill>
            <a:round/>
            <a:headEnd/>
            <a:tailEnd type="triangle" w="med" len="med"/>
          </a:ln>
        </p:spPr>
        <p:txBody>
          <a:bodyPr/>
          <a:lstStyle/>
          <a:p>
            <a:endParaRPr lang="en-GB"/>
          </a:p>
        </p:txBody>
      </p:sp>
      <p:sp>
        <p:nvSpPr>
          <p:cNvPr id="97292" name="Text Box 13"/>
          <p:cNvSpPr txBox="1">
            <a:spLocks noChangeArrowheads="1"/>
          </p:cNvSpPr>
          <p:nvPr/>
        </p:nvSpPr>
        <p:spPr bwMode="auto">
          <a:xfrm>
            <a:off x="3032126" y="4555332"/>
            <a:ext cx="1425390" cy="400110"/>
          </a:xfrm>
          <a:prstGeom prst="rect">
            <a:avLst/>
          </a:prstGeom>
          <a:noFill/>
          <a:ln w="9525">
            <a:noFill/>
            <a:miter lim="800000"/>
            <a:headEnd/>
            <a:tailEnd/>
          </a:ln>
        </p:spPr>
        <p:txBody>
          <a:bodyPr wrap="none">
            <a:spAutoFit/>
          </a:bodyPr>
          <a:lstStyle/>
          <a:p>
            <a:r>
              <a:rPr lang="en-US" sz="2000" b="1">
                <a:solidFill>
                  <a:schemeClr val="bg1"/>
                </a:solidFill>
                <a:latin typeface="Times New Roman" pitchFamily="18" charset="0"/>
              </a:rPr>
              <a:t>value</a:t>
            </a:r>
            <a:r>
              <a:rPr lang="en-US" sz="2000">
                <a:solidFill>
                  <a:schemeClr val="bg1"/>
                </a:solidFill>
                <a:latin typeface="Times New Roman" pitchFamily="18" charset="0"/>
              </a:rPr>
              <a:t> = 133</a:t>
            </a:r>
          </a:p>
        </p:txBody>
      </p:sp>
      <p:sp>
        <p:nvSpPr>
          <p:cNvPr id="97293" name="Line 14"/>
          <p:cNvSpPr>
            <a:spLocks noChangeShapeType="1"/>
          </p:cNvSpPr>
          <p:nvPr/>
        </p:nvSpPr>
        <p:spPr bwMode="auto">
          <a:xfrm flipH="1" flipV="1">
            <a:off x="4876800" y="3257550"/>
            <a:ext cx="2514600" cy="114300"/>
          </a:xfrm>
          <a:prstGeom prst="line">
            <a:avLst/>
          </a:prstGeom>
          <a:noFill/>
          <a:ln w="57150">
            <a:solidFill>
              <a:schemeClr val="tx1"/>
            </a:solidFill>
            <a:prstDash val="sysDot"/>
            <a:round/>
            <a:headEnd/>
            <a:tailEnd type="triangle" w="med" len="med"/>
          </a:ln>
        </p:spPr>
        <p:txBody>
          <a:bodyPr/>
          <a:lstStyle/>
          <a:p>
            <a:endParaRPr lang="en-GB"/>
          </a:p>
        </p:txBody>
      </p:sp>
      <p:sp>
        <p:nvSpPr>
          <p:cNvPr id="97294" name="Text Box 15"/>
          <p:cNvSpPr txBox="1">
            <a:spLocks noChangeArrowheads="1"/>
          </p:cNvSpPr>
          <p:nvPr/>
        </p:nvSpPr>
        <p:spPr bwMode="auto">
          <a:xfrm>
            <a:off x="5257800" y="2971801"/>
            <a:ext cx="1981200" cy="400110"/>
          </a:xfrm>
          <a:prstGeom prst="rect">
            <a:avLst/>
          </a:prstGeom>
          <a:noFill/>
          <a:ln w="9525">
            <a:noFill/>
            <a:miter lim="800000"/>
            <a:headEnd/>
            <a:tailEnd/>
          </a:ln>
        </p:spPr>
        <p:txBody>
          <a:bodyPr>
            <a:spAutoFit/>
          </a:bodyPr>
          <a:lstStyle/>
          <a:p>
            <a:pPr>
              <a:spcBef>
                <a:spcPct val="50000"/>
              </a:spcBef>
            </a:pPr>
            <a:r>
              <a:rPr lang="en-US" sz="2000" b="1">
                <a:solidFill>
                  <a:schemeClr val="bg1"/>
                </a:solidFill>
                <a:latin typeface="Times New Roman" pitchFamily="18" charset="0"/>
              </a:rPr>
              <a:t>getPixels</a:t>
            </a:r>
            <a:r>
              <a:rPr lang="en-US" sz="2000">
                <a:solidFill>
                  <a:schemeClr val="bg1"/>
                </a:solidFill>
                <a:latin typeface="Times New Roman" pitchFamily="18" charset="0"/>
              </a:rPr>
              <a:t>()</a:t>
            </a:r>
          </a:p>
        </p:txBody>
      </p:sp>
      <p:pic>
        <p:nvPicPr>
          <p:cNvPr id="97295" name="Picture 16" descr="Katie-smaller"/>
          <p:cNvPicPr>
            <a:picLocks noChangeAspect="1" noChangeArrowheads="1"/>
          </p:cNvPicPr>
          <p:nvPr/>
        </p:nvPicPr>
        <p:blipFill>
          <a:blip r:embed="rId3"/>
          <a:srcRect/>
          <a:stretch>
            <a:fillRect/>
          </a:stretch>
        </p:blipFill>
        <p:spPr bwMode="auto">
          <a:xfrm>
            <a:off x="7391401" y="3257550"/>
            <a:ext cx="1122363" cy="1092994"/>
          </a:xfrm>
          <a:prstGeom prst="rect">
            <a:avLst/>
          </a:prstGeom>
          <a:noFill/>
          <a:ln w="9525">
            <a:noFill/>
            <a:miter lim="800000"/>
            <a:headEnd/>
            <a:tailEnd/>
          </a:ln>
        </p:spPr>
      </p:pic>
      <p:sp>
        <p:nvSpPr>
          <p:cNvPr id="97296" name="Rectangle 17"/>
          <p:cNvSpPr>
            <a:spLocks noChangeArrowheads="1"/>
          </p:cNvSpPr>
          <p:nvPr/>
        </p:nvSpPr>
        <p:spPr bwMode="auto">
          <a:xfrm>
            <a:off x="304800" y="3028950"/>
            <a:ext cx="1447800" cy="1314450"/>
          </a:xfrm>
          <a:prstGeom prst="rect">
            <a:avLst/>
          </a:prstGeom>
          <a:solidFill>
            <a:srgbClr val="438369"/>
          </a:solidFill>
          <a:ln w="9525">
            <a:solidFill>
              <a:schemeClr val="tx1"/>
            </a:solidFill>
            <a:miter lim="800000"/>
            <a:headEnd/>
            <a:tailEnd/>
          </a:ln>
        </p:spPr>
        <p:txBody>
          <a:bodyPr wrap="none" anchor="ctr"/>
          <a:lstStyle/>
          <a:p>
            <a:endParaRPr lang="en-US"/>
          </a:p>
        </p:txBody>
      </p:sp>
      <p:sp>
        <p:nvSpPr>
          <p:cNvPr id="97297" name="Text Box 18"/>
          <p:cNvSpPr txBox="1">
            <a:spLocks noChangeArrowheads="1"/>
          </p:cNvSpPr>
          <p:nvPr/>
        </p:nvSpPr>
        <p:spPr bwMode="auto">
          <a:xfrm>
            <a:off x="533400" y="3086101"/>
            <a:ext cx="914400" cy="1631216"/>
          </a:xfrm>
          <a:prstGeom prst="rect">
            <a:avLst/>
          </a:prstGeom>
          <a:noFill/>
          <a:ln w="9525">
            <a:noFill/>
            <a:miter lim="800000"/>
            <a:headEnd/>
            <a:tailEnd/>
          </a:ln>
        </p:spPr>
        <p:txBody>
          <a:bodyPr>
            <a:spAutoFit/>
          </a:bodyPr>
          <a:lstStyle/>
          <a:p>
            <a:pPr>
              <a:spcBef>
                <a:spcPct val="50000"/>
              </a:spcBef>
            </a:pPr>
            <a:r>
              <a:rPr lang="en-US" sz="2000">
                <a:latin typeface="Times New Roman" pitchFamily="18" charset="0"/>
              </a:rPr>
              <a:t>Pixel, color </a:t>
            </a:r>
            <a:r>
              <a:rPr lang="en-US" sz="2000" b="1">
                <a:latin typeface="Times New Roman" pitchFamily="18" charset="0"/>
              </a:rPr>
              <a:t>r=67 </a:t>
            </a:r>
            <a:r>
              <a:rPr lang="en-US" sz="2000">
                <a:latin typeface="Times New Roman" pitchFamily="18" charset="0"/>
              </a:rPr>
              <a:t>g=131 b=105</a:t>
            </a:r>
          </a:p>
        </p:txBody>
      </p:sp>
      <p:sp>
        <p:nvSpPr>
          <p:cNvPr id="97298" name="Rectangle 19"/>
          <p:cNvSpPr>
            <a:spLocks noChangeArrowheads="1"/>
          </p:cNvSpPr>
          <p:nvPr/>
        </p:nvSpPr>
        <p:spPr bwMode="auto">
          <a:xfrm>
            <a:off x="1752600" y="3028950"/>
            <a:ext cx="1447800" cy="1314450"/>
          </a:xfrm>
          <a:prstGeom prst="rect">
            <a:avLst/>
          </a:prstGeom>
          <a:solidFill>
            <a:srgbClr val="42722E"/>
          </a:solidFill>
          <a:ln w="9525">
            <a:solidFill>
              <a:schemeClr val="tx1"/>
            </a:solidFill>
            <a:miter lim="800000"/>
            <a:headEnd/>
            <a:tailEnd/>
          </a:ln>
        </p:spPr>
        <p:txBody>
          <a:bodyPr wrap="none" anchor="ctr"/>
          <a:lstStyle/>
          <a:p>
            <a:endParaRPr lang="en-US"/>
          </a:p>
        </p:txBody>
      </p:sp>
      <p:sp>
        <p:nvSpPr>
          <p:cNvPr id="97299" name="Text Box 20"/>
          <p:cNvSpPr txBox="1">
            <a:spLocks noChangeArrowheads="1"/>
          </p:cNvSpPr>
          <p:nvPr/>
        </p:nvSpPr>
        <p:spPr bwMode="auto">
          <a:xfrm>
            <a:off x="1981200" y="3086101"/>
            <a:ext cx="914400" cy="1631216"/>
          </a:xfrm>
          <a:prstGeom prst="rect">
            <a:avLst/>
          </a:prstGeom>
          <a:noFill/>
          <a:ln w="9525">
            <a:noFill/>
            <a:miter lim="800000"/>
            <a:headEnd/>
            <a:tailEnd/>
          </a:ln>
        </p:spPr>
        <p:txBody>
          <a:bodyPr>
            <a:spAutoFit/>
          </a:bodyPr>
          <a:lstStyle/>
          <a:p>
            <a:pPr>
              <a:spcBef>
                <a:spcPct val="50000"/>
              </a:spcBef>
            </a:pPr>
            <a:r>
              <a:rPr lang="en-US" sz="2000">
                <a:latin typeface="Times New Roman" pitchFamily="18" charset="0"/>
              </a:rPr>
              <a:t>Pixel, color r=</a:t>
            </a:r>
            <a:r>
              <a:rPr lang="en-US" sz="2000" b="1">
                <a:latin typeface="Times New Roman" pitchFamily="18" charset="0"/>
              </a:rPr>
              <a:t>66</a:t>
            </a:r>
            <a:r>
              <a:rPr lang="en-US" sz="2000">
                <a:latin typeface="Times New Roman" pitchFamily="18" charset="0"/>
              </a:rPr>
              <a:t/>
            </a:r>
            <a:br>
              <a:rPr lang="en-US" sz="2000">
                <a:latin typeface="Times New Roman" pitchFamily="18" charset="0"/>
              </a:rPr>
            </a:br>
            <a:r>
              <a:rPr lang="en-US" sz="2000">
                <a:latin typeface="Times New Roman" pitchFamily="18" charset="0"/>
              </a:rPr>
              <a:t>g=114 b=46</a:t>
            </a:r>
          </a:p>
        </p:txBody>
      </p:sp>
      <p:sp>
        <p:nvSpPr>
          <p:cNvPr id="97300" name="Rectangle 21"/>
          <p:cNvSpPr>
            <a:spLocks noChangeArrowheads="1"/>
          </p:cNvSpPr>
          <p:nvPr/>
        </p:nvSpPr>
        <p:spPr bwMode="auto">
          <a:xfrm>
            <a:off x="3200400" y="3028950"/>
            <a:ext cx="1447800" cy="1314450"/>
          </a:xfrm>
          <a:prstGeom prst="rect">
            <a:avLst/>
          </a:prstGeom>
          <a:solidFill>
            <a:srgbClr val="86722D"/>
          </a:solidFill>
          <a:ln w="9525">
            <a:solidFill>
              <a:schemeClr val="tx1"/>
            </a:solidFill>
            <a:miter lim="800000"/>
            <a:headEnd/>
            <a:tailEnd/>
          </a:ln>
        </p:spPr>
        <p:txBody>
          <a:bodyPr wrap="none" anchor="ctr"/>
          <a:lstStyle/>
          <a:p>
            <a:endParaRPr lang="en-US"/>
          </a:p>
        </p:txBody>
      </p:sp>
      <p:sp>
        <p:nvSpPr>
          <p:cNvPr id="97301" name="Text Box 22"/>
          <p:cNvSpPr txBox="1">
            <a:spLocks noChangeArrowheads="1"/>
          </p:cNvSpPr>
          <p:nvPr/>
        </p:nvSpPr>
        <p:spPr bwMode="auto">
          <a:xfrm>
            <a:off x="3429000" y="3086101"/>
            <a:ext cx="914400" cy="1631216"/>
          </a:xfrm>
          <a:prstGeom prst="rect">
            <a:avLst/>
          </a:prstGeom>
          <a:noFill/>
          <a:ln w="9525">
            <a:noFill/>
            <a:miter lim="800000"/>
            <a:headEnd/>
            <a:tailEnd/>
          </a:ln>
        </p:spPr>
        <p:txBody>
          <a:bodyPr>
            <a:spAutoFit/>
          </a:bodyPr>
          <a:lstStyle/>
          <a:p>
            <a:r>
              <a:rPr lang="en-US" sz="2000">
                <a:latin typeface="Times New Roman" pitchFamily="18" charset="0"/>
              </a:rPr>
              <a:t>Pixel, color r=134 g=114b=45</a:t>
            </a: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29" name="Rectangle 2"/>
          <p:cNvSpPr>
            <a:spLocks noGrp="1" noChangeArrowheads="1"/>
          </p:cNvSpPr>
          <p:nvPr>
            <p:ph type="title"/>
          </p:nvPr>
        </p:nvSpPr>
        <p:spPr>
          <a:xfrm>
            <a:off x="304800" y="171450"/>
            <a:ext cx="8229600" cy="857250"/>
          </a:xfrm>
        </p:spPr>
        <p:txBody>
          <a:bodyPr>
            <a:normAutofit fontScale="90000"/>
          </a:bodyPr>
          <a:lstStyle/>
          <a:p>
            <a:pPr eaLnBrk="1" hangingPunct="1"/>
            <a:r>
              <a:rPr lang="en-US" smtClean="0"/>
              <a:t>And eventually, we do all pixels</a:t>
            </a:r>
          </a:p>
        </p:txBody>
      </p:sp>
      <p:sp>
        <p:nvSpPr>
          <p:cNvPr id="99330" name="Rectangle 3"/>
          <p:cNvSpPr>
            <a:spLocks noGrp="1" noChangeArrowheads="1"/>
          </p:cNvSpPr>
          <p:nvPr>
            <p:ph type="body" sz="half" idx="1"/>
          </p:nvPr>
        </p:nvSpPr>
        <p:spPr>
          <a:xfrm>
            <a:off x="457200" y="1085850"/>
            <a:ext cx="8077200" cy="615554"/>
          </a:xfrm>
        </p:spPr>
        <p:txBody>
          <a:bodyPr/>
          <a:lstStyle/>
          <a:p>
            <a:pPr eaLnBrk="1" hangingPunct="1"/>
            <a:r>
              <a:rPr lang="en-US" sz="2400" smtClean="0"/>
              <a:t>We go from this…		to this!</a:t>
            </a:r>
          </a:p>
        </p:txBody>
      </p:sp>
      <p:pic>
        <p:nvPicPr>
          <p:cNvPr id="99331" name="Picture 4" descr="katie-smaller"/>
          <p:cNvPicPr>
            <a:picLocks noGrp="1" noChangeAspect="1" noChangeArrowheads="1"/>
          </p:cNvPicPr>
          <p:nvPr>
            <p:ph sz="quarter" idx="2"/>
          </p:nvPr>
        </p:nvPicPr>
        <p:blipFill>
          <a:blip r:embed="rId3"/>
          <a:srcRect/>
          <a:stretch>
            <a:fillRect/>
          </a:stretch>
        </p:blipFill>
        <p:spPr>
          <a:xfrm>
            <a:off x="914401" y="2068116"/>
            <a:ext cx="2582863" cy="2514600"/>
          </a:xfrm>
          <a:noFill/>
        </p:spPr>
      </p:pic>
      <p:pic>
        <p:nvPicPr>
          <p:cNvPr id="99332" name="Picture 5" descr="katie-smaller-red-decreased"/>
          <p:cNvPicPr>
            <a:picLocks noGrp="1" noChangeAspect="1" noChangeArrowheads="1"/>
          </p:cNvPicPr>
          <p:nvPr>
            <p:ph sz="quarter" idx="3"/>
          </p:nvPr>
        </p:nvPicPr>
        <p:blipFill>
          <a:blip r:embed="rId4"/>
          <a:srcRect/>
          <a:stretch>
            <a:fillRect/>
          </a:stretch>
        </p:blipFill>
        <p:spPr>
          <a:xfrm>
            <a:off x="4953001" y="2057400"/>
            <a:ext cx="2582863" cy="2514600"/>
          </a:xfrm>
          <a:noFill/>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49" name="Picture 10"/>
          <p:cNvPicPr>
            <a:picLocks noChangeAspect="1" noChangeArrowheads="1"/>
          </p:cNvPicPr>
          <p:nvPr/>
        </p:nvPicPr>
        <p:blipFill>
          <a:blip r:embed="rId3"/>
          <a:srcRect/>
          <a:stretch>
            <a:fillRect/>
          </a:stretch>
        </p:blipFill>
        <p:spPr bwMode="auto">
          <a:xfrm>
            <a:off x="5334000" y="2000250"/>
            <a:ext cx="3048000" cy="1252538"/>
          </a:xfrm>
          <a:prstGeom prst="rect">
            <a:avLst/>
          </a:prstGeom>
          <a:noFill/>
          <a:ln w="9525">
            <a:noFill/>
            <a:miter lim="800000"/>
            <a:headEnd/>
            <a:tailEnd/>
          </a:ln>
        </p:spPr>
      </p:pic>
      <p:sp>
        <p:nvSpPr>
          <p:cNvPr id="27650" name="Rectangle 2"/>
          <p:cNvSpPr>
            <a:spLocks noGrp="1" noChangeArrowheads="1"/>
          </p:cNvSpPr>
          <p:nvPr>
            <p:ph type="title"/>
          </p:nvPr>
        </p:nvSpPr>
        <p:spPr/>
        <p:txBody>
          <a:bodyPr/>
          <a:lstStyle/>
          <a:p>
            <a:pPr eaLnBrk="1" hangingPunct="1"/>
            <a:r>
              <a:rPr lang="en-US" smtClean="0"/>
              <a:t>Luminance vs. Color</a:t>
            </a:r>
          </a:p>
        </p:txBody>
      </p:sp>
      <p:sp>
        <p:nvSpPr>
          <p:cNvPr id="27651" name="Rectangle 3"/>
          <p:cNvSpPr>
            <a:spLocks noGrp="1" noChangeArrowheads="1"/>
          </p:cNvSpPr>
          <p:nvPr>
            <p:ph type="body" sz="half" idx="1"/>
          </p:nvPr>
        </p:nvSpPr>
        <p:spPr/>
        <p:txBody>
          <a:bodyPr>
            <a:normAutofit fontScale="85000" lnSpcReduction="20000"/>
          </a:bodyPr>
          <a:lstStyle/>
          <a:p>
            <a:pPr eaLnBrk="1" hangingPunct="1"/>
            <a:r>
              <a:rPr lang="en-US" sz="2200" smtClean="0"/>
              <a:t>We perceive </a:t>
            </a:r>
            <a:r>
              <a:rPr lang="en-US" sz="2200" b="1" smtClean="0"/>
              <a:t>borders</a:t>
            </a:r>
            <a:r>
              <a:rPr lang="en-US" sz="2200" smtClean="0"/>
              <a:t> of things, motion, depth via </a:t>
            </a:r>
            <a:r>
              <a:rPr lang="en-US" sz="2200" i="1" smtClean="0"/>
              <a:t>luminance</a:t>
            </a:r>
          </a:p>
          <a:p>
            <a:pPr lvl="1" eaLnBrk="1" hangingPunct="1"/>
            <a:r>
              <a:rPr lang="en-US" sz="1600" smtClean="0"/>
              <a:t>Luminance is </a:t>
            </a:r>
            <a:r>
              <a:rPr lang="en-US" sz="1600" i="1" smtClean="0"/>
              <a:t>not</a:t>
            </a:r>
            <a:r>
              <a:rPr lang="en-US" sz="1600" smtClean="0"/>
              <a:t> the amount of light, but our </a:t>
            </a:r>
            <a:r>
              <a:rPr lang="en-US" sz="1600" i="1" smtClean="0"/>
              <a:t>perception</a:t>
            </a:r>
            <a:r>
              <a:rPr lang="en-US" sz="1600" smtClean="0"/>
              <a:t> of the amount of light.</a:t>
            </a:r>
          </a:p>
          <a:p>
            <a:pPr lvl="1" eaLnBrk="1" hangingPunct="1"/>
            <a:r>
              <a:rPr lang="en-US" sz="1600" smtClean="0"/>
              <a:t>We see blue as </a:t>
            </a:r>
            <a:r>
              <a:rPr lang="ja-JP" altLang="en-US" sz="1600" smtClean="0"/>
              <a:t>“</a:t>
            </a:r>
            <a:r>
              <a:rPr lang="en-US" altLang="ja-JP" sz="1600" smtClean="0"/>
              <a:t>darker</a:t>
            </a:r>
            <a:r>
              <a:rPr lang="ja-JP" altLang="en-US" sz="1600" smtClean="0"/>
              <a:t>”</a:t>
            </a:r>
            <a:r>
              <a:rPr lang="en-US" altLang="ja-JP" sz="1600" smtClean="0"/>
              <a:t> than red, even if same amount of light.</a:t>
            </a:r>
          </a:p>
          <a:p>
            <a:pPr eaLnBrk="1" hangingPunct="1"/>
            <a:r>
              <a:rPr lang="en-US" sz="2200" smtClean="0"/>
              <a:t>Much of our luminance perception is based on comparison to backgrounds, not raw values.</a:t>
            </a:r>
          </a:p>
        </p:txBody>
      </p:sp>
      <p:sp>
        <p:nvSpPr>
          <p:cNvPr id="27652" name="Text Box 6"/>
          <p:cNvSpPr txBox="1">
            <a:spLocks noChangeArrowheads="1"/>
          </p:cNvSpPr>
          <p:nvPr/>
        </p:nvSpPr>
        <p:spPr bwMode="auto">
          <a:xfrm>
            <a:off x="5029200" y="3714750"/>
            <a:ext cx="3352800" cy="923330"/>
          </a:xfrm>
          <a:prstGeom prst="rect">
            <a:avLst/>
          </a:prstGeom>
          <a:noFill/>
          <a:ln w="9525">
            <a:noFill/>
            <a:miter lim="800000"/>
            <a:headEnd/>
            <a:tailEnd/>
          </a:ln>
        </p:spPr>
        <p:txBody>
          <a:bodyPr>
            <a:spAutoFit/>
          </a:bodyPr>
          <a:lstStyle/>
          <a:p>
            <a:pPr>
              <a:spcBef>
                <a:spcPct val="50000"/>
              </a:spcBef>
            </a:pPr>
            <a:r>
              <a:rPr lang="en-US" dirty="0">
                <a:solidFill>
                  <a:schemeClr val="bg1"/>
                </a:solidFill>
              </a:rPr>
              <a:t>Luminance is actually </a:t>
            </a:r>
            <a:r>
              <a:rPr lang="en-US" i="1" dirty="0">
                <a:solidFill>
                  <a:schemeClr val="bg1"/>
                </a:solidFill>
              </a:rPr>
              <a:t>color blind</a:t>
            </a:r>
            <a:r>
              <a:rPr lang="en-US" dirty="0">
                <a:solidFill>
                  <a:schemeClr val="bg1"/>
                </a:solidFill>
              </a:rPr>
              <a:t>. Completely different part of the brain does luminance vs. color.</a:t>
            </a:r>
          </a:p>
        </p:txBody>
      </p:sp>
      <p:cxnSp>
        <p:nvCxnSpPr>
          <p:cNvPr id="27653" name="Elbow Connector 8"/>
          <p:cNvCxnSpPr>
            <a:cxnSpLocks noChangeShapeType="1"/>
          </p:cNvCxnSpPr>
          <p:nvPr/>
        </p:nvCxnSpPr>
        <p:spPr bwMode="auto">
          <a:xfrm>
            <a:off x="3733800" y="1657350"/>
            <a:ext cx="3086100" cy="400050"/>
          </a:xfrm>
          <a:prstGeom prst="bentConnector2">
            <a:avLst/>
          </a:prstGeom>
          <a:noFill/>
          <a:ln w="9525">
            <a:solidFill>
              <a:schemeClr val="tx1"/>
            </a:solidFill>
            <a:round/>
            <a:headEnd/>
            <a:tailEnd type="arrow" w="med" len="med"/>
          </a:ln>
        </p:spPr>
      </p:cxn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7" name="Rectangle 2"/>
          <p:cNvSpPr>
            <a:spLocks noGrp="1" noChangeArrowheads="1"/>
          </p:cNvSpPr>
          <p:nvPr>
            <p:ph type="title"/>
          </p:nvPr>
        </p:nvSpPr>
        <p:spPr>
          <a:xfrm>
            <a:off x="457200" y="571500"/>
            <a:ext cx="8229600" cy="800100"/>
          </a:xfrm>
        </p:spPr>
        <p:txBody>
          <a:bodyPr>
            <a:normAutofit fontScale="90000"/>
          </a:bodyPr>
          <a:lstStyle/>
          <a:p>
            <a:pPr eaLnBrk="1" hangingPunct="1"/>
            <a:r>
              <a:rPr lang="ja-JP" altLang="en-US" sz="4500" smtClean="0"/>
              <a:t>“</a:t>
            </a:r>
            <a:r>
              <a:rPr lang="en-US" altLang="ja-JP" sz="4500" smtClean="0"/>
              <a:t>Tracing/Stepping/Walking through</a:t>
            </a:r>
            <a:r>
              <a:rPr lang="ja-JP" altLang="en-US" sz="4500" smtClean="0"/>
              <a:t>”</a:t>
            </a:r>
            <a:r>
              <a:rPr lang="en-US" altLang="ja-JP" sz="4500" smtClean="0"/>
              <a:t> the program</a:t>
            </a:r>
            <a:endParaRPr lang="en-US" sz="4500" smtClean="0"/>
          </a:p>
        </p:txBody>
      </p:sp>
      <p:sp>
        <p:nvSpPr>
          <p:cNvPr id="101378" name="Rectangle 3"/>
          <p:cNvSpPr>
            <a:spLocks noGrp="1" noChangeArrowheads="1"/>
          </p:cNvSpPr>
          <p:nvPr>
            <p:ph idx="1"/>
          </p:nvPr>
        </p:nvSpPr>
        <p:spPr>
          <a:xfrm>
            <a:off x="457200" y="1485900"/>
            <a:ext cx="8229600" cy="3486150"/>
          </a:xfrm>
        </p:spPr>
        <p:txBody>
          <a:bodyPr>
            <a:normAutofit fontScale="92500" lnSpcReduction="20000"/>
          </a:bodyPr>
          <a:lstStyle/>
          <a:p>
            <a:pPr eaLnBrk="1" hangingPunct="1">
              <a:lnSpc>
                <a:spcPct val="90000"/>
              </a:lnSpc>
            </a:pPr>
            <a:r>
              <a:rPr lang="en-US" sz="2400" smtClean="0"/>
              <a:t>What we just did is called </a:t>
            </a:r>
            <a:r>
              <a:rPr lang="ja-JP" altLang="en-US" sz="2400" smtClean="0"/>
              <a:t>“</a:t>
            </a:r>
            <a:r>
              <a:rPr lang="en-US" altLang="ja-JP" sz="2400" smtClean="0"/>
              <a:t>stepping</a:t>
            </a:r>
            <a:r>
              <a:rPr lang="ja-JP" altLang="en-US" sz="2400" smtClean="0"/>
              <a:t>”</a:t>
            </a:r>
            <a:r>
              <a:rPr lang="en-US" altLang="ja-JP" sz="2400" smtClean="0"/>
              <a:t> or </a:t>
            </a:r>
            <a:r>
              <a:rPr lang="ja-JP" altLang="en-US" sz="2400" smtClean="0"/>
              <a:t>“</a:t>
            </a:r>
            <a:r>
              <a:rPr lang="en-US" altLang="ja-JP" sz="2400" smtClean="0"/>
              <a:t>walking through</a:t>
            </a:r>
            <a:r>
              <a:rPr lang="ja-JP" altLang="en-US" sz="2400" smtClean="0"/>
              <a:t>”</a:t>
            </a:r>
            <a:r>
              <a:rPr lang="en-US" altLang="ja-JP" sz="2400" smtClean="0"/>
              <a:t> the program</a:t>
            </a:r>
          </a:p>
          <a:p>
            <a:pPr lvl="1" eaLnBrk="1" hangingPunct="1">
              <a:lnSpc>
                <a:spcPct val="90000"/>
              </a:lnSpc>
            </a:pPr>
            <a:r>
              <a:rPr lang="en-US" smtClean="0"/>
              <a:t>You consider each step of the program, in the order that the computer would execute it</a:t>
            </a:r>
          </a:p>
          <a:p>
            <a:pPr lvl="1" eaLnBrk="1" hangingPunct="1">
              <a:lnSpc>
                <a:spcPct val="90000"/>
              </a:lnSpc>
            </a:pPr>
            <a:r>
              <a:rPr lang="en-US" smtClean="0"/>
              <a:t>You consider what </a:t>
            </a:r>
            <a:r>
              <a:rPr lang="en-US" i="1" smtClean="0"/>
              <a:t>exactly </a:t>
            </a:r>
            <a:r>
              <a:rPr lang="en-US" smtClean="0"/>
              <a:t>would happen</a:t>
            </a:r>
          </a:p>
          <a:p>
            <a:pPr lvl="1" eaLnBrk="1" hangingPunct="1">
              <a:lnSpc>
                <a:spcPct val="90000"/>
              </a:lnSpc>
            </a:pPr>
            <a:r>
              <a:rPr lang="en-US" smtClean="0"/>
              <a:t>You write down what values each variable (name) has at each point.</a:t>
            </a:r>
          </a:p>
          <a:p>
            <a:pPr eaLnBrk="1" hangingPunct="1">
              <a:lnSpc>
                <a:spcPct val="90000"/>
              </a:lnSpc>
            </a:pPr>
            <a:r>
              <a:rPr lang="en-US" sz="2400" smtClean="0"/>
              <a:t>It</a:t>
            </a:r>
            <a:r>
              <a:rPr lang="fr-FR" altLang="ja-JP" sz="2400" smtClean="0"/>
              <a:t>'</a:t>
            </a:r>
            <a:r>
              <a:rPr lang="en-US" altLang="ja-JP" sz="2400" smtClean="0"/>
              <a:t>s one of the most important </a:t>
            </a:r>
            <a:r>
              <a:rPr lang="en-US" altLang="ja-JP" sz="2400" i="1" smtClean="0"/>
              <a:t>debugging</a:t>
            </a:r>
            <a:r>
              <a:rPr lang="en-US" altLang="ja-JP" sz="2400" smtClean="0"/>
              <a:t> skills you can have.</a:t>
            </a:r>
          </a:p>
          <a:p>
            <a:pPr lvl="1" eaLnBrk="1" hangingPunct="1">
              <a:lnSpc>
                <a:spcPct val="90000"/>
              </a:lnSpc>
            </a:pPr>
            <a:r>
              <a:rPr lang="en-US" smtClean="0"/>
              <a:t>And </a:t>
            </a:r>
            <a:r>
              <a:rPr lang="en-US" i="1" smtClean="0"/>
              <a:t>everyone</a:t>
            </a:r>
            <a:r>
              <a:rPr lang="en-US" smtClean="0"/>
              <a:t> has to do a </a:t>
            </a:r>
            <a:r>
              <a:rPr lang="en-US" i="1" smtClean="0"/>
              <a:t>lot</a:t>
            </a:r>
            <a:r>
              <a:rPr lang="en-US" smtClean="0"/>
              <a:t> of debugging, especially at first.</a:t>
            </a: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5" name="Rectangle 4"/>
          <p:cNvSpPr>
            <a:spLocks noGrp="1" noChangeArrowheads="1"/>
          </p:cNvSpPr>
          <p:nvPr>
            <p:ph type="title" sz="quarter"/>
          </p:nvPr>
        </p:nvSpPr>
        <p:spPr/>
        <p:txBody>
          <a:bodyPr>
            <a:normAutofit fontScale="90000"/>
          </a:bodyPr>
          <a:lstStyle/>
          <a:p>
            <a:pPr eaLnBrk="1" hangingPunct="1"/>
            <a:r>
              <a:rPr lang="en-US" sz="3200" smtClean="0"/>
              <a:t>Once we make it work for one picture, it will work for any picture</a:t>
            </a:r>
          </a:p>
        </p:txBody>
      </p:sp>
      <p:pic>
        <p:nvPicPr>
          <p:cNvPr id="103426" name="Picture 9" descr="buzz_mower_up_l"/>
          <p:cNvPicPr>
            <a:picLocks noGrp="1" noChangeAspect="1" noChangeArrowheads="1"/>
          </p:cNvPicPr>
          <p:nvPr>
            <p:ph sz="quarter" idx="1"/>
          </p:nvPr>
        </p:nvPicPr>
        <p:blipFill>
          <a:blip r:embed="rId3"/>
          <a:srcRect/>
          <a:stretch>
            <a:fillRect/>
          </a:stretch>
        </p:blipFill>
        <p:spPr>
          <a:xfrm>
            <a:off x="1962150" y="1821656"/>
            <a:ext cx="1028700" cy="728663"/>
          </a:xfrm>
          <a:noFill/>
        </p:spPr>
      </p:pic>
      <p:pic>
        <p:nvPicPr>
          <p:cNvPr id="103427" name="Picture 10" descr="less-red-buzz"/>
          <p:cNvPicPr>
            <a:picLocks noGrp="1" noChangeAspect="1" noChangeArrowheads="1"/>
          </p:cNvPicPr>
          <p:nvPr>
            <p:ph sz="quarter" idx="2"/>
          </p:nvPr>
        </p:nvPicPr>
        <p:blipFill>
          <a:blip r:embed="rId4"/>
          <a:srcRect/>
          <a:stretch>
            <a:fillRect/>
          </a:stretch>
        </p:blipFill>
        <p:spPr>
          <a:xfrm>
            <a:off x="6153150" y="1821656"/>
            <a:ext cx="1028700" cy="728663"/>
          </a:xfrm>
          <a:noFill/>
        </p:spPr>
      </p:pic>
      <p:pic>
        <p:nvPicPr>
          <p:cNvPr id="103428" name="Picture 12" descr="jungle"/>
          <p:cNvPicPr>
            <a:picLocks noGrp="1" noChangeAspect="1" noChangeArrowheads="1"/>
          </p:cNvPicPr>
          <p:nvPr>
            <p:ph sz="quarter" idx="3"/>
          </p:nvPr>
        </p:nvPicPr>
        <p:blipFill>
          <a:blip r:embed="rId5"/>
          <a:srcRect/>
          <a:stretch>
            <a:fillRect/>
          </a:stretch>
        </p:blipFill>
        <p:spPr>
          <a:xfrm>
            <a:off x="1231900" y="3000375"/>
            <a:ext cx="2489200" cy="1400175"/>
          </a:xfrm>
          <a:noFill/>
        </p:spPr>
      </p:pic>
      <p:pic>
        <p:nvPicPr>
          <p:cNvPr id="103429" name="Picture 11" descr="less-red-jungle"/>
          <p:cNvPicPr>
            <a:picLocks noGrp="1" noChangeAspect="1" noChangeArrowheads="1"/>
          </p:cNvPicPr>
          <p:nvPr>
            <p:ph sz="quarter" idx="4"/>
          </p:nvPr>
        </p:nvPicPr>
        <p:blipFill>
          <a:blip r:embed="rId6" cstate="print"/>
          <a:srcRect/>
          <a:stretch>
            <a:fillRect/>
          </a:stretch>
        </p:blipFill>
        <p:spPr>
          <a:xfrm>
            <a:off x="5422900" y="3000375"/>
            <a:ext cx="2489200" cy="1400175"/>
          </a:xfrm>
          <a:noFill/>
        </p:spPr>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3" name="Rectangle 2"/>
          <p:cNvSpPr>
            <a:spLocks noGrp="1" noChangeArrowheads="1"/>
          </p:cNvSpPr>
          <p:nvPr>
            <p:ph type="title"/>
          </p:nvPr>
        </p:nvSpPr>
        <p:spPr/>
        <p:txBody>
          <a:bodyPr/>
          <a:lstStyle/>
          <a:p>
            <a:pPr eaLnBrk="1" hangingPunct="1"/>
            <a:r>
              <a:rPr lang="en-US" smtClean="0"/>
              <a:t>Think about what we just did</a:t>
            </a:r>
          </a:p>
        </p:txBody>
      </p:sp>
      <p:sp>
        <p:nvSpPr>
          <p:cNvPr id="105474" name="Rectangle 3"/>
          <p:cNvSpPr>
            <a:spLocks noGrp="1" noChangeArrowheads="1"/>
          </p:cNvSpPr>
          <p:nvPr>
            <p:ph idx="1"/>
          </p:nvPr>
        </p:nvSpPr>
        <p:spPr>
          <a:xfrm>
            <a:off x="457200" y="1485900"/>
            <a:ext cx="4114800" cy="2971800"/>
          </a:xfrm>
        </p:spPr>
        <p:txBody>
          <a:bodyPr>
            <a:normAutofit fontScale="85000" lnSpcReduction="20000"/>
          </a:bodyPr>
          <a:lstStyle/>
          <a:p>
            <a:pPr eaLnBrk="1" hangingPunct="1"/>
            <a:r>
              <a:rPr lang="en-US" dirty="0" smtClean="0"/>
              <a:t>Did we change the program at all?</a:t>
            </a:r>
          </a:p>
          <a:p>
            <a:pPr eaLnBrk="1" hangingPunct="1"/>
            <a:r>
              <a:rPr lang="en-US" dirty="0" smtClean="0"/>
              <a:t>Did it work for all the different examples?</a:t>
            </a:r>
          </a:p>
          <a:p>
            <a:pPr eaLnBrk="1" hangingPunct="1"/>
            <a:r>
              <a:rPr lang="en-US" dirty="0" smtClean="0"/>
              <a:t>What was the input variable </a:t>
            </a:r>
            <a:r>
              <a:rPr lang="en-US" b="1" dirty="0" smtClean="0"/>
              <a:t>picture</a:t>
            </a:r>
            <a:r>
              <a:rPr lang="en-US" dirty="0" smtClean="0"/>
              <a:t> each time, then?</a:t>
            </a:r>
          </a:p>
          <a:p>
            <a:pPr lvl="1" eaLnBrk="1" hangingPunct="1"/>
            <a:r>
              <a:rPr lang="en-US" sz="1800" dirty="0" smtClean="0"/>
              <a:t>It was the value of whatever picture we provided as input!</a:t>
            </a:r>
          </a:p>
        </p:txBody>
      </p:sp>
      <p:sp>
        <p:nvSpPr>
          <p:cNvPr id="105475" name="Rectangle 4"/>
          <p:cNvSpPr>
            <a:spLocks noChangeArrowheads="1"/>
          </p:cNvSpPr>
          <p:nvPr/>
        </p:nvSpPr>
        <p:spPr bwMode="auto">
          <a:xfrm>
            <a:off x="4953001" y="1485900"/>
            <a:ext cx="2701893" cy="1200329"/>
          </a:xfrm>
          <a:prstGeom prst="rect">
            <a:avLst/>
          </a:prstGeom>
          <a:noFill/>
          <a:ln w="9525">
            <a:noFill/>
            <a:miter lim="800000"/>
            <a:headEnd/>
            <a:tailEnd/>
          </a:ln>
        </p:spPr>
        <p:txBody>
          <a:bodyPr wrap="none">
            <a:spAutoFit/>
          </a:bodyPr>
          <a:lstStyle/>
          <a:p>
            <a:r>
              <a:rPr lang="en-US" dirty="0">
                <a:solidFill>
                  <a:schemeClr val="bg1"/>
                </a:solidFill>
              </a:rPr>
              <a:t>def </a:t>
            </a:r>
            <a:r>
              <a:rPr lang="en-US" dirty="0" err="1">
                <a:solidFill>
                  <a:schemeClr val="bg1"/>
                </a:solidFill>
              </a:rPr>
              <a:t>decreaseRed</a:t>
            </a:r>
            <a:r>
              <a:rPr lang="en-US" dirty="0">
                <a:solidFill>
                  <a:schemeClr val="bg1"/>
                </a:solidFill>
              </a:rPr>
              <a:t>(picture):</a:t>
            </a:r>
          </a:p>
          <a:p>
            <a:r>
              <a:rPr lang="en-US" dirty="0">
                <a:solidFill>
                  <a:schemeClr val="bg1"/>
                </a:solidFill>
              </a:rPr>
              <a:t>  for p in </a:t>
            </a:r>
            <a:r>
              <a:rPr lang="en-US" dirty="0" err="1">
                <a:solidFill>
                  <a:schemeClr val="bg1"/>
                </a:solidFill>
              </a:rPr>
              <a:t>getPixels</a:t>
            </a:r>
            <a:r>
              <a:rPr lang="en-US" dirty="0">
                <a:solidFill>
                  <a:schemeClr val="bg1"/>
                </a:solidFill>
              </a:rPr>
              <a:t>(picture):</a:t>
            </a:r>
          </a:p>
          <a:p>
            <a:r>
              <a:rPr lang="en-US" dirty="0">
                <a:solidFill>
                  <a:schemeClr val="bg1"/>
                </a:solidFill>
              </a:rPr>
              <a:t>    value=</a:t>
            </a:r>
            <a:r>
              <a:rPr lang="en-US" dirty="0" err="1">
                <a:solidFill>
                  <a:schemeClr val="bg1"/>
                </a:solidFill>
              </a:rPr>
              <a:t>getRed</a:t>
            </a:r>
            <a:r>
              <a:rPr lang="en-US" dirty="0">
                <a:solidFill>
                  <a:schemeClr val="bg1"/>
                </a:solidFill>
              </a:rPr>
              <a:t>(p)</a:t>
            </a:r>
          </a:p>
          <a:p>
            <a:r>
              <a:rPr lang="en-US" dirty="0">
                <a:solidFill>
                  <a:schemeClr val="bg1"/>
                </a:solidFill>
              </a:rPr>
              <a:t>    </a:t>
            </a:r>
            <a:r>
              <a:rPr lang="en-US" dirty="0" err="1">
                <a:solidFill>
                  <a:schemeClr val="bg1"/>
                </a:solidFill>
              </a:rPr>
              <a:t>setRed</a:t>
            </a:r>
            <a:r>
              <a:rPr lang="en-US" dirty="0">
                <a:solidFill>
                  <a:schemeClr val="bg1"/>
                </a:solidFill>
              </a:rPr>
              <a:t>(</a:t>
            </a:r>
            <a:r>
              <a:rPr lang="en-US" dirty="0" err="1">
                <a:solidFill>
                  <a:schemeClr val="bg1"/>
                </a:solidFill>
              </a:rPr>
              <a:t>p,value</a:t>
            </a:r>
            <a:r>
              <a:rPr lang="en-US" dirty="0">
                <a:solidFill>
                  <a:schemeClr val="bg1"/>
                </a:solidFill>
              </a:rPr>
              <a:t>*0.5)</a:t>
            </a:r>
          </a:p>
        </p:txBody>
      </p:sp>
      <p:sp>
        <p:nvSpPr>
          <p:cNvPr id="5" name="TextBox 4"/>
          <p:cNvSpPr txBox="1"/>
          <p:nvPr/>
        </p:nvSpPr>
        <p:spPr>
          <a:xfrm>
            <a:off x="5257800" y="3371850"/>
            <a:ext cx="3200400" cy="2308324"/>
          </a:xfrm>
          <a:prstGeom prst="rect">
            <a:avLst/>
          </a:prstGeom>
          <a:solidFill>
            <a:schemeClr val="accent2">
              <a:lumMod val="40000"/>
              <a:lumOff val="60000"/>
            </a:schemeClr>
          </a:solidFill>
        </p:spPr>
        <p:txBody>
          <a:bodyPr wrap="square">
            <a:spAutoFit/>
          </a:bodyPr>
          <a:lstStyle>
            <a:lvl1pPr>
              <a:defRPr sz="2400">
                <a:solidFill>
                  <a:schemeClr val="tx1"/>
                </a:solidFill>
                <a:latin typeface="Times" charset="0"/>
                <a:ea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pPr>
              <a:defRPr/>
            </a:pPr>
            <a:r>
              <a:rPr lang="en-US" dirty="0" smtClean="0"/>
              <a:t>NOTE: If you have a variable </a:t>
            </a:r>
            <a:r>
              <a:rPr lang="en-US" i="1" dirty="0" smtClean="0"/>
              <a:t>picture</a:t>
            </a:r>
            <a:r>
              <a:rPr lang="en-US" dirty="0" smtClean="0"/>
              <a:t> in your Command Area, that</a:t>
            </a:r>
            <a:r>
              <a:rPr lang="fr-FR" altLang="ja-JP" dirty="0" smtClean="0"/>
              <a:t>'</a:t>
            </a:r>
            <a:r>
              <a:rPr lang="en-US" dirty="0" smtClean="0"/>
              <a:t>s </a:t>
            </a:r>
            <a:r>
              <a:rPr lang="en-US" i="1" dirty="0" smtClean="0"/>
              <a:t>not the same</a:t>
            </a:r>
            <a:r>
              <a:rPr lang="en-US" dirty="0" smtClean="0"/>
              <a:t> as the </a:t>
            </a:r>
            <a:r>
              <a:rPr lang="en-US" i="1" dirty="0" smtClean="0"/>
              <a:t>picture</a:t>
            </a:r>
            <a:r>
              <a:rPr lang="en-US" dirty="0" smtClean="0"/>
              <a:t> in </a:t>
            </a:r>
            <a:r>
              <a:rPr lang="en-US" i="1" dirty="0" err="1" smtClean="0"/>
              <a:t>decreaseRed</a:t>
            </a:r>
            <a:r>
              <a:rPr lang="en-US" i="1" dirty="0" smtClean="0"/>
              <a:t>.</a:t>
            </a:r>
            <a:endParaRPr lang="en-US" dirty="0" smtClean="0"/>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1" name="Rectangle 2"/>
          <p:cNvSpPr>
            <a:spLocks noGrp="1" noChangeArrowheads="1"/>
          </p:cNvSpPr>
          <p:nvPr>
            <p:ph type="title"/>
          </p:nvPr>
        </p:nvSpPr>
        <p:spPr/>
        <p:txBody>
          <a:bodyPr/>
          <a:lstStyle/>
          <a:p>
            <a:pPr eaLnBrk="1" hangingPunct="1"/>
            <a:r>
              <a:rPr lang="en-US" smtClean="0"/>
              <a:t>Read it as a Recipe</a:t>
            </a:r>
          </a:p>
        </p:txBody>
      </p:sp>
      <p:sp>
        <p:nvSpPr>
          <p:cNvPr id="107522" name="Rectangle 3"/>
          <p:cNvSpPr>
            <a:spLocks noGrp="1" noChangeArrowheads="1"/>
          </p:cNvSpPr>
          <p:nvPr>
            <p:ph idx="1"/>
          </p:nvPr>
        </p:nvSpPr>
        <p:spPr>
          <a:xfrm>
            <a:off x="381000" y="2686050"/>
            <a:ext cx="8229600" cy="2000250"/>
          </a:xfrm>
        </p:spPr>
        <p:txBody>
          <a:bodyPr>
            <a:normAutofit fontScale="77500" lnSpcReduction="20000"/>
          </a:bodyPr>
          <a:lstStyle/>
          <a:p>
            <a:pPr eaLnBrk="1" hangingPunct="1">
              <a:lnSpc>
                <a:spcPct val="90000"/>
              </a:lnSpc>
            </a:pPr>
            <a:r>
              <a:rPr lang="en-US" smtClean="0"/>
              <a:t>Recipe: To decrease the red</a:t>
            </a:r>
          </a:p>
          <a:p>
            <a:pPr eaLnBrk="1" hangingPunct="1">
              <a:lnSpc>
                <a:spcPct val="90000"/>
              </a:lnSpc>
            </a:pPr>
            <a:r>
              <a:rPr lang="en-US" smtClean="0"/>
              <a:t>Ingredients: One picture, name it </a:t>
            </a:r>
            <a:r>
              <a:rPr lang="en-US" b="1" smtClean="0"/>
              <a:t>pict</a:t>
            </a:r>
            <a:endParaRPr lang="en-US" smtClean="0"/>
          </a:p>
          <a:p>
            <a:pPr eaLnBrk="1" hangingPunct="1">
              <a:lnSpc>
                <a:spcPct val="90000"/>
              </a:lnSpc>
            </a:pPr>
            <a:r>
              <a:rPr lang="en-US" smtClean="0"/>
              <a:t>Step 1: Get all the pixels of </a:t>
            </a:r>
            <a:r>
              <a:rPr lang="en-US" b="1" smtClean="0"/>
              <a:t>pict</a:t>
            </a:r>
            <a:r>
              <a:rPr lang="en-US" smtClean="0"/>
              <a:t>.  For each pixel </a:t>
            </a:r>
            <a:r>
              <a:rPr lang="en-US" b="1" smtClean="0"/>
              <a:t>p</a:t>
            </a:r>
            <a:r>
              <a:rPr lang="en-US" smtClean="0"/>
              <a:t> in the pixels…</a:t>
            </a:r>
          </a:p>
          <a:p>
            <a:pPr eaLnBrk="1" hangingPunct="1">
              <a:lnSpc>
                <a:spcPct val="90000"/>
              </a:lnSpc>
            </a:pPr>
            <a:r>
              <a:rPr lang="en-US" smtClean="0"/>
              <a:t>Step 2: Get the value of the red of pixel </a:t>
            </a:r>
            <a:r>
              <a:rPr lang="en-US" b="1" smtClean="0"/>
              <a:t>p</a:t>
            </a:r>
            <a:r>
              <a:rPr lang="en-US" smtClean="0"/>
              <a:t>, and set it to 50% of its original value</a:t>
            </a:r>
          </a:p>
        </p:txBody>
      </p:sp>
      <p:sp>
        <p:nvSpPr>
          <p:cNvPr id="107523" name="Rectangle 4"/>
          <p:cNvSpPr>
            <a:spLocks noChangeArrowheads="1"/>
          </p:cNvSpPr>
          <p:nvPr/>
        </p:nvSpPr>
        <p:spPr bwMode="auto">
          <a:xfrm>
            <a:off x="457201" y="1485900"/>
            <a:ext cx="2387513" cy="1200329"/>
          </a:xfrm>
          <a:prstGeom prst="rect">
            <a:avLst/>
          </a:prstGeom>
          <a:noFill/>
          <a:ln w="9525">
            <a:noFill/>
            <a:miter lim="800000"/>
            <a:headEnd/>
            <a:tailEnd/>
          </a:ln>
        </p:spPr>
        <p:txBody>
          <a:bodyPr wrap="none">
            <a:spAutoFit/>
          </a:bodyPr>
          <a:lstStyle/>
          <a:p>
            <a:r>
              <a:rPr lang="en-US" dirty="0">
                <a:solidFill>
                  <a:schemeClr val="bg1"/>
                </a:solidFill>
              </a:rPr>
              <a:t>def </a:t>
            </a:r>
            <a:r>
              <a:rPr lang="en-US" dirty="0" err="1">
                <a:solidFill>
                  <a:schemeClr val="bg1"/>
                </a:solidFill>
              </a:rPr>
              <a:t>decreaseRed</a:t>
            </a:r>
            <a:r>
              <a:rPr lang="en-US" dirty="0">
                <a:solidFill>
                  <a:schemeClr val="bg1"/>
                </a:solidFill>
              </a:rPr>
              <a:t>(</a:t>
            </a:r>
            <a:r>
              <a:rPr lang="en-US" dirty="0" err="1">
                <a:solidFill>
                  <a:schemeClr val="bg1"/>
                </a:solidFill>
              </a:rPr>
              <a:t>pict</a:t>
            </a:r>
            <a:r>
              <a:rPr lang="en-US" dirty="0">
                <a:solidFill>
                  <a:schemeClr val="bg1"/>
                </a:solidFill>
              </a:rPr>
              <a:t>):</a:t>
            </a:r>
          </a:p>
          <a:p>
            <a:r>
              <a:rPr lang="en-US" dirty="0">
                <a:solidFill>
                  <a:schemeClr val="bg1"/>
                </a:solidFill>
              </a:rPr>
              <a:t>  for p in </a:t>
            </a:r>
            <a:r>
              <a:rPr lang="en-US" dirty="0" err="1">
                <a:solidFill>
                  <a:schemeClr val="bg1"/>
                </a:solidFill>
              </a:rPr>
              <a:t>getPixels</a:t>
            </a:r>
            <a:r>
              <a:rPr lang="en-US" dirty="0">
                <a:solidFill>
                  <a:schemeClr val="bg1"/>
                </a:solidFill>
              </a:rPr>
              <a:t>(</a:t>
            </a:r>
            <a:r>
              <a:rPr lang="en-US" dirty="0" err="1">
                <a:solidFill>
                  <a:schemeClr val="bg1"/>
                </a:solidFill>
              </a:rPr>
              <a:t>pict</a:t>
            </a:r>
            <a:r>
              <a:rPr lang="en-US" dirty="0">
                <a:solidFill>
                  <a:schemeClr val="bg1"/>
                </a:solidFill>
              </a:rPr>
              <a:t>):</a:t>
            </a:r>
          </a:p>
          <a:p>
            <a:r>
              <a:rPr lang="en-US" dirty="0">
                <a:solidFill>
                  <a:schemeClr val="bg1"/>
                </a:solidFill>
              </a:rPr>
              <a:t>    value=</a:t>
            </a:r>
            <a:r>
              <a:rPr lang="en-US" dirty="0" err="1">
                <a:solidFill>
                  <a:schemeClr val="bg1"/>
                </a:solidFill>
              </a:rPr>
              <a:t>getRed</a:t>
            </a:r>
            <a:r>
              <a:rPr lang="en-US" dirty="0">
                <a:solidFill>
                  <a:schemeClr val="bg1"/>
                </a:solidFill>
              </a:rPr>
              <a:t>(p)</a:t>
            </a:r>
          </a:p>
          <a:p>
            <a:r>
              <a:rPr lang="en-US" dirty="0">
                <a:solidFill>
                  <a:schemeClr val="bg1"/>
                </a:solidFill>
              </a:rPr>
              <a:t>    </a:t>
            </a:r>
            <a:r>
              <a:rPr lang="en-US" dirty="0" err="1">
                <a:solidFill>
                  <a:schemeClr val="bg1"/>
                </a:solidFill>
              </a:rPr>
              <a:t>setRed</a:t>
            </a:r>
            <a:r>
              <a:rPr lang="en-US" dirty="0">
                <a:solidFill>
                  <a:schemeClr val="bg1"/>
                </a:solidFill>
              </a:rPr>
              <a:t>(</a:t>
            </a:r>
            <a:r>
              <a:rPr lang="en-US" dirty="0" err="1">
                <a:solidFill>
                  <a:schemeClr val="bg1"/>
                </a:solidFill>
              </a:rPr>
              <a:t>p,value</a:t>
            </a:r>
            <a:r>
              <a:rPr lang="en-US" dirty="0">
                <a:solidFill>
                  <a:schemeClr val="bg1"/>
                </a:solidFill>
              </a:rPr>
              <a:t>*0.5)</a:t>
            </a: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69" name="Rectangle 4"/>
          <p:cNvSpPr>
            <a:spLocks noGrp="1" noChangeArrowheads="1"/>
          </p:cNvSpPr>
          <p:nvPr>
            <p:ph type="title"/>
          </p:nvPr>
        </p:nvSpPr>
        <p:spPr/>
        <p:txBody>
          <a:bodyPr>
            <a:normAutofit fontScale="90000"/>
          </a:bodyPr>
          <a:lstStyle/>
          <a:p>
            <a:pPr eaLnBrk="1" hangingPunct="1"/>
            <a:r>
              <a:rPr lang="en-US" sz="2900" smtClean="0"/>
              <a:t>Let</a:t>
            </a:r>
            <a:r>
              <a:rPr lang="fr-FR" altLang="ja-JP" sz="2900" smtClean="0"/>
              <a:t>'</a:t>
            </a:r>
            <a:r>
              <a:rPr lang="en-US" altLang="ja-JP" sz="2900" smtClean="0"/>
              <a:t>s use something with known red to manipulate: Santa Claus</a:t>
            </a:r>
            <a:br>
              <a:rPr lang="en-US" altLang="ja-JP" sz="2900" smtClean="0"/>
            </a:br>
            <a:endParaRPr lang="en-US" sz="2900" smtClean="0"/>
          </a:p>
        </p:txBody>
      </p:sp>
      <p:pic>
        <p:nvPicPr>
          <p:cNvPr id="109570" name="Picture 6" descr="santa"/>
          <p:cNvPicPr>
            <a:picLocks noGrp="1" noChangeAspect="1" noChangeArrowheads="1"/>
          </p:cNvPicPr>
          <p:nvPr>
            <p:ph idx="1"/>
          </p:nvPr>
        </p:nvPicPr>
        <p:blipFill>
          <a:blip r:embed="rId3"/>
          <a:srcRect/>
          <a:stretch>
            <a:fillRect/>
          </a:stretch>
        </p:blipFill>
        <p:spPr>
          <a:xfrm>
            <a:off x="2484439" y="1451373"/>
            <a:ext cx="4175125" cy="3292078"/>
          </a:xfrm>
          <a:noFill/>
        </p:spPr>
      </p:pic>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7" name="Rectangle 2"/>
          <p:cNvSpPr>
            <a:spLocks noGrp="1" noChangeArrowheads="1"/>
          </p:cNvSpPr>
          <p:nvPr>
            <p:ph type="title"/>
          </p:nvPr>
        </p:nvSpPr>
        <p:spPr/>
        <p:txBody>
          <a:bodyPr>
            <a:normAutofit fontScale="90000"/>
          </a:bodyPr>
          <a:lstStyle/>
          <a:p>
            <a:pPr eaLnBrk="1" hangingPunct="1"/>
            <a:r>
              <a:rPr lang="en-US" sz="3200" smtClean="0"/>
              <a:t>What if you decrease Santa</a:t>
            </a:r>
            <a:r>
              <a:rPr lang="fr-FR" altLang="ja-JP" sz="3200" smtClean="0"/>
              <a:t>'</a:t>
            </a:r>
            <a:r>
              <a:rPr lang="en-US" altLang="ja-JP" sz="3200" smtClean="0"/>
              <a:t>s red again and again and again…?</a:t>
            </a:r>
            <a:endParaRPr lang="en-US" sz="3200" smtClean="0"/>
          </a:p>
        </p:txBody>
      </p:sp>
      <p:sp>
        <p:nvSpPr>
          <p:cNvPr id="111618" name="Rectangle 4"/>
          <p:cNvSpPr>
            <a:spLocks noGrp="1" noChangeArrowheads="1"/>
          </p:cNvSpPr>
          <p:nvPr>
            <p:ph type="body" sz="half" idx="1"/>
          </p:nvPr>
        </p:nvSpPr>
        <p:spPr>
          <a:xfrm>
            <a:off x="0" y="1428750"/>
            <a:ext cx="4038600" cy="2914650"/>
          </a:xfrm>
        </p:spPr>
        <p:txBody>
          <a:bodyPr>
            <a:normAutofit fontScale="70000" lnSpcReduction="20000"/>
          </a:bodyPr>
          <a:lstStyle/>
          <a:p>
            <a:pPr eaLnBrk="1" hangingPunct="1">
              <a:buFont typeface="Wingdings" pitchFamily="2" charset="2"/>
              <a:buNone/>
            </a:pPr>
            <a:r>
              <a:rPr lang="en-US" smtClean="0"/>
              <a:t>&gt;&gt;&gt; file=pickAFile()</a:t>
            </a:r>
          </a:p>
          <a:p>
            <a:pPr eaLnBrk="1" hangingPunct="1">
              <a:buFont typeface="Wingdings" pitchFamily="2" charset="2"/>
              <a:buNone/>
            </a:pPr>
            <a:r>
              <a:rPr lang="en-US" smtClean="0"/>
              <a:t>&gt;&gt;&gt; pic=makePicture(file)</a:t>
            </a:r>
          </a:p>
          <a:p>
            <a:pPr eaLnBrk="1" hangingPunct="1">
              <a:buFont typeface="Wingdings" pitchFamily="2" charset="2"/>
              <a:buNone/>
            </a:pPr>
            <a:r>
              <a:rPr lang="en-US" smtClean="0"/>
              <a:t>&gt;&gt;&gt; decreaseRed(pic)</a:t>
            </a:r>
          </a:p>
          <a:p>
            <a:pPr eaLnBrk="1" hangingPunct="1">
              <a:buFont typeface="Wingdings" pitchFamily="2" charset="2"/>
              <a:buNone/>
            </a:pPr>
            <a:r>
              <a:rPr lang="en-US" smtClean="0"/>
              <a:t>&gt;&gt;&gt; show(pic)</a:t>
            </a:r>
          </a:p>
          <a:p>
            <a:pPr eaLnBrk="1" hangingPunct="1">
              <a:buFont typeface="Wingdings" pitchFamily="2" charset="2"/>
              <a:buNone/>
            </a:pPr>
            <a:r>
              <a:rPr lang="en-US" smtClean="0"/>
              <a:t>(That</a:t>
            </a:r>
            <a:r>
              <a:rPr lang="fr-FR" altLang="ja-JP" smtClean="0"/>
              <a:t>'</a:t>
            </a:r>
            <a:r>
              <a:rPr lang="en-US" altLang="ja-JP" smtClean="0"/>
              <a:t>s the first one)</a:t>
            </a:r>
          </a:p>
          <a:p>
            <a:pPr eaLnBrk="1" hangingPunct="1">
              <a:buFont typeface="Wingdings" pitchFamily="2" charset="2"/>
              <a:buNone/>
            </a:pPr>
            <a:r>
              <a:rPr lang="en-US" smtClean="0"/>
              <a:t>&gt;&gt;&gt; decreaseRed(pic)</a:t>
            </a:r>
          </a:p>
          <a:p>
            <a:pPr eaLnBrk="1" hangingPunct="1">
              <a:buFont typeface="Wingdings" pitchFamily="2" charset="2"/>
              <a:buNone/>
            </a:pPr>
            <a:r>
              <a:rPr lang="en-US" smtClean="0"/>
              <a:t>&gt;&gt;&gt; repaint(pic)</a:t>
            </a:r>
          </a:p>
          <a:p>
            <a:pPr eaLnBrk="1" hangingPunct="1">
              <a:buFont typeface="Wingdings" pitchFamily="2" charset="2"/>
              <a:buNone/>
            </a:pPr>
            <a:r>
              <a:rPr lang="en-US" smtClean="0"/>
              <a:t>(That</a:t>
            </a:r>
            <a:r>
              <a:rPr lang="fr-FR" altLang="ja-JP" smtClean="0"/>
              <a:t>'</a:t>
            </a:r>
            <a:r>
              <a:rPr lang="en-US" altLang="ja-JP" smtClean="0"/>
              <a:t>s the second)</a:t>
            </a:r>
            <a:endParaRPr lang="en-US" smtClean="0"/>
          </a:p>
        </p:txBody>
      </p:sp>
      <p:pic>
        <p:nvPicPr>
          <p:cNvPr id="111619" name="Picture 7" descr="less-red-santa"/>
          <p:cNvPicPr>
            <a:picLocks noGrp="1" noChangeAspect="1" noChangeArrowheads="1"/>
          </p:cNvPicPr>
          <p:nvPr>
            <p:ph sz="quarter" idx="2"/>
          </p:nvPr>
        </p:nvPicPr>
        <p:blipFill>
          <a:blip r:embed="rId3" cstate="print"/>
          <a:srcRect/>
          <a:stretch>
            <a:fillRect/>
          </a:stretch>
        </p:blipFill>
        <p:spPr>
          <a:xfrm>
            <a:off x="3886200" y="1600200"/>
            <a:ext cx="2427288" cy="1914525"/>
          </a:xfrm>
          <a:noFill/>
        </p:spPr>
      </p:pic>
      <p:pic>
        <p:nvPicPr>
          <p:cNvPr id="111620" name="Picture 8" descr="even-less-red-santa"/>
          <p:cNvPicPr>
            <a:picLocks noGrp="1" noChangeAspect="1" noChangeArrowheads="1"/>
          </p:cNvPicPr>
          <p:nvPr>
            <p:ph sz="quarter" idx="3"/>
          </p:nvPr>
        </p:nvPicPr>
        <p:blipFill>
          <a:blip r:embed="rId4" cstate="print"/>
          <a:srcRect/>
          <a:stretch>
            <a:fillRect/>
          </a:stretch>
        </p:blipFill>
        <p:spPr>
          <a:xfrm>
            <a:off x="6400800" y="2857500"/>
            <a:ext cx="2427288" cy="1914525"/>
          </a:xfrm>
          <a:noFill/>
        </p:spPr>
      </p:pic>
      <p:sp>
        <p:nvSpPr>
          <p:cNvPr id="111621" name="TextBox 5"/>
          <p:cNvSpPr txBox="1">
            <a:spLocks noChangeArrowheads="1"/>
          </p:cNvSpPr>
          <p:nvPr/>
        </p:nvSpPr>
        <p:spPr bwMode="auto">
          <a:xfrm>
            <a:off x="3048000" y="4114800"/>
            <a:ext cx="2410916" cy="923330"/>
          </a:xfrm>
          <a:prstGeom prst="rect">
            <a:avLst/>
          </a:prstGeom>
          <a:solidFill>
            <a:schemeClr val="bg2"/>
          </a:solidFill>
          <a:ln w="9525">
            <a:noFill/>
            <a:miter lim="800000"/>
            <a:headEnd/>
            <a:tailEnd/>
          </a:ln>
        </p:spPr>
        <p:txBody>
          <a:bodyPr wrap="none">
            <a:spAutoFit/>
          </a:bodyPr>
          <a:lstStyle/>
          <a:p>
            <a:r>
              <a:rPr lang="en-US"/>
              <a:t>You can also use:</a:t>
            </a:r>
          </a:p>
          <a:p>
            <a:r>
              <a:rPr lang="en-US"/>
              <a:t>explore(pic)</a:t>
            </a:r>
          </a:p>
          <a:p>
            <a:r>
              <a:rPr lang="en-US"/>
              <a:t>to open the MediaTools</a:t>
            </a:r>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5" name="Rectangle 2"/>
          <p:cNvSpPr>
            <a:spLocks noGrp="1" noChangeArrowheads="1"/>
          </p:cNvSpPr>
          <p:nvPr>
            <p:ph type="title"/>
          </p:nvPr>
        </p:nvSpPr>
        <p:spPr/>
        <p:txBody>
          <a:bodyPr/>
          <a:lstStyle/>
          <a:p>
            <a:pPr eaLnBrk="1" hangingPunct="1"/>
            <a:r>
              <a:rPr lang="en-US" sz="3600" smtClean="0"/>
              <a:t>If you make something you like…</a:t>
            </a:r>
          </a:p>
        </p:txBody>
      </p:sp>
      <p:sp>
        <p:nvSpPr>
          <p:cNvPr id="113666" name="Rectangle 3"/>
          <p:cNvSpPr>
            <a:spLocks noGrp="1" noChangeArrowheads="1"/>
          </p:cNvSpPr>
          <p:nvPr>
            <p:ph idx="1"/>
          </p:nvPr>
        </p:nvSpPr>
        <p:spPr/>
        <p:txBody>
          <a:bodyPr>
            <a:normAutofit fontScale="77500" lnSpcReduction="20000"/>
          </a:bodyPr>
          <a:lstStyle/>
          <a:p>
            <a:pPr eaLnBrk="1" hangingPunct="1">
              <a:lnSpc>
                <a:spcPct val="90000"/>
              </a:lnSpc>
            </a:pPr>
            <a:r>
              <a:rPr lang="en-US" smtClean="0">
                <a:latin typeface="Courier New" pitchFamily="49" charset="0"/>
                <a:cs typeface="Courier New" pitchFamily="49" charset="0"/>
              </a:rPr>
              <a:t>writePictureTo(picture,</a:t>
            </a:r>
            <a:r>
              <a:rPr lang="ja-JP" altLang="en-US" smtClean="0">
                <a:latin typeface="Courier New" pitchFamily="49" charset="0"/>
                <a:cs typeface="Courier New" pitchFamily="49" charset="0"/>
              </a:rPr>
              <a:t>”</a:t>
            </a:r>
            <a:r>
              <a:rPr lang="en-US" altLang="ja-JP" smtClean="0">
                <a:latin typeface="Courier New" pitchFamily="49" charset="0"/>
                <a:cs typeface="Courier New" pitchFamily="49" charset="0"/>
              </a:rPr>
              <a:t>filename</a:t>
            </a:r>
            <a:r>
              <a:rPr lang="ja-JP" altLang="en-US" smtClean="0">
                <a:latin typeface="Courier New" pitchFamily="49" charset="0"/>
                <a:cs typeface="Courier New" pitchFamily="49" charset="0"/>
              </a:rPr>
              <a:t>”</a:t>
            </a:r>
            <a:r>
              <a:rPr lang="en-US" altLang="ja-JP" smtClean="0">
                <a:latin typeface="Courier New" pitchFamily="49" charset="0"/>
                <a:cs typeface="Courier New" pitchFamily="49" charset="0"/>
              </a:rPr>
              <a:t>)</a:t>
            </a:r>
          </a:p>
          <a:p>
            <a:pPr lvl="1" eaLnBrk="1" hangingPunct="1">
              <a:lnSpc>
                <a:spcPct val="90000"/>
              </a:lnSpc>
            </a:pPr>
            <a:r>
              <a:rPr lang="en-US" smtClean="0">
                <a:cs typeface="Courier New" pitchFamily="49" charset="0"/>
              </a:rPr>
              <a:t>Like:</a:t>
            </a:r>
          </a:p>
          <a:p>
            <a:pPr lvl="2" eaLnBrk="1" hangingPunct="1">
              <a:lnSpc>
                <a:spcPct val="90000"/>
              </a:lnSpc>
            </a:pPr>
            <a:r>
              <a:rPr lang="en-US" smtClean="0">
                <a:cs typeface="Courier New" pitchFamily="49" charset="0"/>
              </a:rPr>
              <a:t> Windows:</a:t>
            </a:r>
            <a:br>
              <a:rPr lang="en-US" smtClean="0">
                <a:cs typeface="Courier New" pitchFamily="49" charset="0"/>
              </a:rPr>
            </a:br>
            <a:r>
              <a:rPr lang="en-US" smtClean="0">
                <a:cs typeface="Courier New" pitchFamily="49" charset="0"/>
              </a:rPr>
              <a:t>writePictureTo(myPicture,"C:/mediasources/my-picture.jpg")</a:t>
            </a:r>
          </a:p>
          <a:p>
            <a:pPr lvl="2" eaLnBrk="1" hangingPunct="1">
              <a:lnSpc>
                <a:spcPct val="90000"/>
              </a:lnSpc>
            </a:pPr>
            <a:r>
              <a:rPr lang="en-US" smtClean="0">
                <a:cs typeface="Courier New" pitchFamily="49" charset="0"/>
              </a:rPr>
              <a:t> MacOS:</a:t>
            </a:r>
            <a:br>
              <a:rPr lang="en-US" smtClean="0">
                <a:cs typeface="Courier New" pitchFamily="49" charset="0"/>
              </a:rPr>
            </a:br>
            <a:r>
              <a:rPr lang="en-US" smtClean="0">
                <a:cs typeface="Courier New" pitchFamily="49" charset="0"/>
              </a:rPr>
              <a:t>writePictureTo(myPicture,</a:t>
            </a:r>
            <a:r>
              <a:rPr lang="ja-JP" altLang="en-US" smtClean="0">
                <a:cs typeface="Courier New" pitchFamily="49" charset="0"/>
              </a:rPr>
              <a:t>“</a:t>
            </a:r>
            <a:r>
              <a:rPr lang="en-US" altLang="ja-JP" smtClean="0">
                <a:cs typeface="Courier New" pitchFamily="49" charset="0"/>
              </a:rPr>
              <a:t>/home/users/guzdial/mediasources/my-picture.jpg")</a:t>
            </a:r>
          </a:p>
          <a:p>
            <a:pPr eaLnBrk="1" hangingPunct="1">
              <a:lnSpc>
                <a:spcPct val="90000"/>
              </a:lnSpc>
            </a:pPr>
            <a:r>
              <a:rPr lang="en-US" smtClean="0"/>
              <a:t>Writes the picture out as a JPEG</a:t>
            </a:r>
          </a:p>
          <a:p>
            <a:pPr eaLnBrk="1" hangingPunct="1">
              <a:lnSpc>
                <a:spcPct val="90000"/>
              </a:lnSpc>
            </a:pPr>
            <a:r>
              <a:rPr lang="en-US" smtClean="0"/>
              <a:t>Be sure to end your filename as </a:t>
            </a:r>
            <a:r>
              <a:rPr lang="ja-JP" altLang="en-US" smtClean="0"/>
              <a:t>“</a:t>
            </a:r>
            <a:r>
              <a:rPr lang="en-US" altLang="ja-JP" smtClean="0"/>
              <a:t>.jpg</a:t>
            </a:r>
            <a:r>
              <a:rPr lang="ja-JP" altLang="en-US" smtClean="0"/>
              <a:t>”</a:t>
            </a:r>
            <a:r>
              <a:rPr lang="en-US" altLang="ja-JP" smtClean="0"/>
              <a:t>!</a:t>
            </a:r>
          </a:p>
          <a:p>
            <a:pPr eaLnBrk="1" hangingPunct="1">
              <a:lnSpc>
                <a:spcPct val="90000"/>
              </a:lnSpc>
            </a:pPr>
            <a:r>
              <a:rPr lang="en-US" smtClean="0"/>
              <a:t>If you don</a:t>
            </a:r>
            <a:r>
              <a:rPr lang="fr-FR" altLang="ja-JP" smtClean="0"/>
              <a:t>'</a:t>
            </a:r>
            <a:r>
              <a:rPr lang="en-US" altLang="ja-JP" smtClean="0"/>
              <a:t>t specify a full path,</a:t>
            </a:r>
            <a:br>
              <a:rPr lang="en-US" altLang="ja-JP" smtClean="0"/>
            </a:br>
            <a:r>
              <a:rPr lang="en-US" altLang="ja-JP" smtClean="0"/>
              <a:t>will be saved in the same directory as JES.</a:t>
            </a:r>
            <a:endParaRPr lang="en-US" smtClean="0"/>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3" name="Rectangle 2"/>
          <p:cNvSpPr>
            <a:spLocks noGrp="1" noChangeArrowheads="1"/>
          </p:cNvSpPr>
          <p:nvPr>
            <p:ph type="title"/>
          </p:nvPr>
        </p:nvSpPr>
        <p:spPr/>
        <p:txBody>
          <a:bodyPr/>
          <a:lstStyle/>
          <a:p>
            <a:pPr eaLnBrk="1" hangingPunct="1"/>
            <a:r>
              <a:rPr lang="en-US" smtClean="0"/>
              <a:t>Increasing Red</a:t>
            </a:r>
          </a:p>
        </p:txBody>
      </p:sp>
      <p:pic>
        <p:nvPicPr>
          <p:cNvPr id="115714" name="Picture 7" descr="more-red-barb"/>
          <p:cNvPicPr>
            <a:picLocks noGrp="1" noChangeAspect="1" noChangeArrowheads="1"/>
          </p:cNvPicPr>
          <p:nvPr>
            <p:ph idx="1"/>
          </p:nvPr>
        </p:nvPicPr>
        <p:blipFill>
          <a:blip r:embed="rId3"/>
          <a:srcRect/>
          <a:stretch>
            <a:fillRect/>
          </a:stretch>
        </p:blipFill>
        <p:spPr>
          <a:xfrm>
            <a:off x="914401" y="2914650"/>
            <a:ext cx="2244725" cy="2228850"/>
          </a:xfrm>
          <a:noFill/>
        </p:spPr>
      </p:pic>
      <p:sp>
        <p:nvSpPr>
          <p:cNvPr id="115715" name="Rectangle 3"/>
          <p:cNvSpPr>
            <a:spLocks noChangeArrowheads="1"/>
          </p:cNvSpPr>
          <p:nvPr/>
        </p:nvSpPr>
        <p:spPr bwMode="auto">
          <a:xfrm>
            <a:off x="304801" y="1485900"/>
            <a:ext cx="4320413" cy="1200329"/>
          </a:xfrm>
          <a:prstGeom prst="rect">
            <a:avLst/>
          </a:prstGeom>
          <a:noFill/>
          <a:ln w="9525">
            <a:noFill/>
            <a:miter lim="800000"/>
            <a:headEnd/>
            <a:tailEnd/>
          </a:ln>
        </p:spPr>
        <p:txBody>
          <a:bodyPr wrap="none">
            <a:spAutoFit/>
          </a:bodyPr>
          <a:lstStyle/>
          <a:p>
            <a:r>
              <a:rPr lang="en-US" sz="1800" b="1">
                <a:solidFill>
                  <a:schemeClr val="bg1"/>
                </a:solidFill>
                <a:latin typeface="Courier New" pitchFamily="49" charset="0"/>
                <a:cs typeface="Courier New" pitchFamily="49" charset="0"/>
              </a:rPr>
              <a:t>def increaseRed(picture):</a:t>
            </a:r>
          </a:p>
          <a:p>
            <a:r>
              <a:rPr lang="en-US" sz="1800" b="1">
                <a:solidFill>
                  <a:schemeClr val="bg1"/>
                </a:solidFill>
                <a:latin typeface="Courier New" pitchFamily="49" charset="0"/>
                <a:cs typeface="Courier New" pitchFamily="49" charset="0"/>
              </a:rPr>
              <a:t>  for p in getPixels(picture):</a:t>
            </a:r>
          </a:p>
          <a:p>
            <a:r>
              <a:rPr lang="en-US" sz="1800" b="1">
                <a:solidFill>
                  <a:schemeClr val="bg1"/>
                </a:solidFill>
                <a:latin typeface="Courier New" pitchFamily="49" charset="0"/>
                <a:cs typeface="Courier New" pitchFamily="49" charset="0"/>
              </a:rPr>
              <a:t>    value=getRed(p)</a:t>
            </a:r>
          </a:p>
          <a:p>
            <a:r>
              <a:rPr lang="en-US" sz="1800" b="1">
                <a:solidFill>
                  <a:schemeClr val="bg1"/>
                </a:solidFill>
                <a:latin typeface="Courier New" pitchFamily="49" charset="0"/>
                <a:cs typeface="Courier New" pitchFamily="49" charset="0"/>
              </a:rPr>
              <a:t>    setRed(p,value*1.2)</a:t>
            </a:r>
          </a:p>
        </p:txBody>
      </p:sp>
      <p:sp>
        <p:nvSpPr>
          <p:cNvPr id="115716" name="Rectangle 4"/>
          <p:cNvSpPr>
            <a:spLocks noChangeArrowheads="1"/>
          </p:cNvSpPr>
          <p:nvPr/>
        </p:nvSpPr>
        <p:spPr bwMode="auto">
          <a:xfrm>
            <a:off x="4724400" y="1657350"/>
            <a:ext cx="184731" cy="369332"/>
          </a:xfrm>
          <a:prstGeom prst="rect">
            <a:avLst/>
          </a:prstGeom>
          <a:noFill/>
          <a:ln w="9525">
            <a:noFill/>
            <a:miter lim="800000"/>
            <a:headEnd/>
            <a:tailEnd/>
          </a:ln>
        </p:spPr>
        <p:txBody>
          <a:bodyPr wrap="none">
            <a:spAutoFit/>
          </a:bodyPr>
          <a:lstStyle/>
          <a:p>
            <a:endParaRPr lang="en-US"/>
          </a:p>
        </p:txBody>
      </p:sp>
      <p:sp>
        <p:nvSpPr>
          <p:cNvPr id="115717" name="Text Box 9"/>
          <p:cNvSpPr txBox="1">
            <a:spLocks noChangeArrowheads="1"/>
          </p:cNvSpPr>
          <p:nvPr/>
        </p:nvSpPr>
        <p:spPr bwMode="auto">
          <a:xfrm>
            <a:off x="4857753" y="1178709"/>
            <a:ext cx="3444875" cy="2862322"/>
          </a:xfrm>
          <a:prstGeom prst="rect">
            <a:avLst/>
          </a:prstGeom>
          <a:noFill/>
          <a:ln w="9525">
            <a:noFill/>
            <a:miter lim="800000"/>
            <a:headEnd/>
            <a:tailEnd/>
          </a:ln>
        </p:spPr>
        <p:txBody>
          <a:bodyPr wrap="square">
            <a:spAutoFit/>
          </a:bodyPr>
          <a:lstStyle/>
          <a:p>
            <a:r>
              <a:rPr lang="en-US" dirty="0">
                <a:solidFill>
                  <a:schemeClr val="bg1"/>
                </a:solidFill>
              </a:rPr>
              <a:t>What happened here?!?</a:t>
            </a:r>
          </a:p>
          <a:p>
            <a:endParaRPr lang="en-US" dirty="0">
              <a:solidFill>
                <a:schemeClr val="bg1"/>
              </a:solidFill>
            </a:endParaRPr>
          </a:p>
          <a:p>
            <a:r>
              <a:rPr lang="en-US" dirty="0">
                <a:solidFill>
                  <a:schemeClr val="bg1"/>
                </a:solidFill>
              </a:rPr>
              <a:t>Remember that the limit for redness is 255.</a:t>
            </a:r>
          </a:p>
          <a:p>
            <a:endParaRPr lang="en-US" dirty="0">
              <a:solidFill>
                <a:schemeClr val="bg1"/>
              </a:solidFill>
            </a:endParaRPr>
          </a:p>
          <a:p>
            <a:r>
              <a:rPr lang="en-US" dirty="0">
                <a:solidFill>
                  <a:schemeClr val="bg1"/>
                </a:solidFill>
              </a:rPr>
              <a:t>If you go </a:t>
            </a:r>
            <a:r>
              <a:rPr lang="en-US" i="1" dirty="0">
                <a:solidFill>
                  <a:schemeClr val="bg1"/>
                </a:solidFill>
              </a:rPr>
              <a:t>beyond</a:t>
            </a:r>
            <a:r>
              <a:rPr lang="en-US" dirty="0">
                <a:solidFill>
                  <a:schemeClr val="bg1"/>
                </a:solidFill>
              </a:rPr>
              <a:t> 255, all </a:t>
            </a:r>
            <a:br>
              <a:rPr lang="en-US" dirty="0">
                <a:solidFill>
                  <a:schemeClr val="bg1"/>
                </a:solidFill>
              </a:rPr>
            </a:br>
            <a:r>
              <a:rPr lang="en-US" dirty="0">
                <a:solidFill>
                  <a:schemeClr val="bg1"/>
                </a:solidFill>
              </a:rPr>
              <a:t>kinds of weird things can happen if you have </a:t>
            </a:r>
            <a:r>
              <a:rPr lang="ja-JP" altLang="en-US">
                <a:solidFill>
                  <a:schemeClr val="bg1"/>
                </a:solidFill>
              </a:rPr>
              <a:t>“</a:t>
            </a:r>
            <a:r>
              <a:rPr lang="en-US" altLang="ja-JP" dirty="0">
                <a:solidFill>
                  <a:schemeClr val="bg1"/>
                </a:solidFill>
              </a:rPr>
              <a:t>Modulo</a:t>
            </a:r>
            <a:r>
              <a:rPr lang="ja-JP" altLang="en-US">
                <a:solidFill>
                  <a:schemeClr val="bg1"/>
                </a:solidFill>
              </a:rPr>
              <a:t>”</a:t>
            </a:r>
            <a:r>
              <a:rPr lang="en-US" altLang="ja-JP" dirty="0">
                <a:solidFill>
                  <a:schemeClr val="bg1"/>
                </a:solidFill>
              </a:rPr>
              <a:t> checked in Options.</a:t>
            </a:r>
          </a:p>
          <a:p>
            <a:endParaRPr lang="en-US" dirty="0">
              <a:solidFill>
                <a:schemeClr val="bg1"/>
              </a:solidFill>
            </a:endParaRPr>
          </a:p>
        </p:txBody>
      </p:sp>
      <p:pic>
        <p:nvPicPr>
          <p:cNvPr id="115718" name="Picture 2"/>
          <p:cNvPicPr>
            <a:picLocks noChangeAspect="1" noChangeArrowheads="1"/>
          </p:cNvPicPr>
          <p:nvPr/>
        </p:nvPicPr>
        <p:blipFill>
          <a:blip r:embed="rId4"/>
          <a:srcRect/>
          <a:stretch>
            <a:fillRect/>
          </a:stretch>
        </p:blipFill>
        <p:spPr bwMode="auto">
          <a:xfrm>
            <a:off x="6634164" y="3200400"/>
            <a:ext cx="2509837" cy="19431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1" name="Rectangle 2"/>
          <p:cNvSpPr>
            <a:spLocks noGrp="1" noChangeArrowheads="1"/>
          </p:cNvSpPr>
          <p:nvPr>
            <p:ph type="title"/>
          </p:nvPr>
        </p:nvSpPr>
        <p:spPr/>
        <p:txBody>
          <a:bodyPr>
            <a:normAutofit fontScale="90000"/>
          </a:bodyPr>
          <a:lstStyle/>
          <a:p>
            <a:pPr eaLnBrk="1" hangingPunct="1"/>
            <a:r>
              <a:rPr lang="en-US" sz="3200" smtClean="0"/>
              <a:t>How does increaseRed differ from decreaseRed?</a:t>
            </a:r>
          </a:p>
        </p:txBody>
      </p:sp>
      <p:sp>
        <p:nvSpPr>
          <p:cNvPr id="117762" name="Rectangle 3"/>
          <p:cNvSpPr>
            <a:spLocks noGrp="1" noChangeArrowheads="1"/>
          </p:cNvSpPr>
          <p:nvPr>
            <p:ph idx="1"/>
          </p:nvPr>
        </p:nvSpPr>
        <p:spPr/>
        <p:txBody>
          <a:bodyPr>
            <a:normAutofit lnSpcReduction="10000"/>
          </a:bodyPr>
          <a:lstStyle/>
          <a:p>
            <a:pPr eaLnBrk="1" hangingPunct="1"/>
            <a:r>
              <a:rPr lang="en-US" smtClean="0"/>
              <a:t>Well, it does increase rather than decrease red, but other than that…</a:t>
            </a:r>
          </a:p>
          <a:p>
            <a:pPr lvl="1" eaLnBrk="1" hangingPunct="1"/>
            <a:r>
              <a:rPr lang="en-US" smtClean="0"/>
              <a:t>It takes the same input</a:t>
            </a:r>
          </a:p>
          <a:p>
            <a:pPr lvl="1" eaLnBrk="1" hangingPunct="1"/>
            <a:r>
              <a:rPr lang="en-US" smtClean="0"/>
              <a:t>It can also work for </a:t>
            </a:r>
            <a:r>
              <a:rPr lang="en-US" i="1" smtClean="0"/>
              <a:t>any</a:t>
            </a:r>
            <a:r>
              <a:rPr lang="en-US" smtClean="0"/>
              <a:t> picture</a:t>
            </a:r>
          </a:p>
          <a:p>
            <a:pPr lvl="2" eaLnBrk="1" hangingPunct="1"/>
            <a:r>
              <a:rPr lang="en-US" smtClean="0"/>
              <a:t>It</a:t>
            </a:r>
            <a:r>
              <a:rPr lang="fr-FR" altLang="ja-JP" smtClean="0"/>
              <a:t>'</a:t>
            </a:r>
            <a:r>
              <a:rPr lang="en-US" altLang="ja-JP" smtClean="0"/>
              <a:t>s a specification of a </a:t>
            </a:r>
            <a:r>
              <a:rPr lang="en-US" altLang="ja-JP" i="1" smtClean="0"/>
              <a:t>process</a:t>
            </a:r>
            <a:r>
              <a:rPr lang="en-US" altLang="ja-JP" smtClean="0"/>
              <a:t> that</a:t>
            </a:r>
            <a:r>
              <a:rPr lang="fr-FR" altLang="ja-JP" smtClean="0"/>
              <a:t>'</a:t>
            </a:r>
            <a:r>
              <a:rPr lang="en-US" altLang="ja-JP" smtClean="0"/>
              <a:t>ll work for any picture</a:t>
            </a:r>
          </a:p>
          <a:p>
            <a:pPr lvl="2" eaLnBrk="1" hangingPunct="1"/>
            <a:r>
              <a:rPr lang="en-US" smtClean="0"/>
              <a:t>There</a:t>
            </a:r>
            <a:r>
              <a:rPr lang="fr-FR" altLang="ja-JP" smtClean="0"/>
              <a:t>'</a:t>
            </a:r>
            <a:r>
              <a:rPr lang="en-US" altLang="ja-JP" smtClean="0"/>
              <a:t>s nothing specific to a specific picture here.</a:t>
            </a:r>
            <a:endParaRPr lang="en-US" smtClean="0"/>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09" name="Rectangle 2"/>
          <p:cNvSpPr>
            <a:spLocks noGrp="1" noChangeArrowheads="1"/>
          </p:cNvSpPr>
          <p:nvPr>
            <p:ph type="title"/>
          </p:nvPr>
        </p:nvSpPr>
        <p:spPr/>
        <p:txBody>
          <a:bodyPr/>
          <a:lstStyle/>
          <a:p>
            <a:pPr eaLnBrk="1" hangingPunct="1"/>
            <a:r>
              <a:rPr lang="en-US" smtClean="0"/>
              <a:t>Clearing Blue</a:t>
            </a:r>
          </a:p>
        </p:txBody>
      </p:sp>
      <p:pic>
        <p:nvPicPr>
          <p:cNvPr id="119810" name="Picture 5"/>
          <p:cNvPicPr>
            <a:picLocks noGrp="1" noChangeAspect="1" noChangeArrowheads="1"/>
          </p:cNvPicPr>
          <p:nvPr>
            <p:ph idx="1"/>
          </p:nvPr>
        </p:nvPicPr>
        <p:blipFill>
          <a:blip r:embed="rId3"/>
          <a:srcRect/>
          <a:stretch>
            <a:fillRect/>
          </a:stretch>
        </p:blipFill>
        <p:spPr>
          <a:xfrm>
            <a:off x="5257800" y="1485900"/>
            <a:ext cx="2819400" cy="2800350"/>
          </a:xfrm>
          <a:noFill/>
        </p:spPr>
      </p:pic>
      <p:sp>
        <p:nvSpPr>
          <p:cNvPr id="119811" name="Rectangle 4"/>
          <p:cNvSpPr>
            <a:spLocks noChangeArrowheads="1"/>
          </p:cNvSpPr>
          <p:nvPr/>
        </p:nvSpPr>
        <p:spPr bwMode="auto">
          <a:xfrm>
            <a:off x="685800" y="1428750"/>
            <a:ext cx="4572000" cy="923330"/>
          </a:xfrm>
          <a:prstGeom prst="rect">
            <a:avLst/>
          </a:prstGeom>
          <a:noFill/>
          <a:ln w="9525">
            <a:noFill/>
            <a:miter lim="800000"/>
            <a:headEnd/>
            <a:tailEnd/>
          </a:ln>
        </p:spPr>
        <p:txBody>
          <a:bodyPr>
            <a:spAutoFit/>
          </a:bodyPr>
          <a:lstStyle/>
          <a:p>
            <a:r>
              <a:rPr lang="en-US">
                <a:solidFill>
                  <a:schemeClr val="bg1"/>
                </a:solidFill>
              </a:rPr>
              <a:t>def clearBlue(picture):</a:t>
            </a:r>
          </a:p>
          <a:p>
            <a:r>
              <a:rPr lang="en-US">
                <a:solidFill>
                  <a:schemeClr val="bg1"/>
                </a:solidFill>
              </a:rPr>
              <a:t>  for p in getPixels(picture):</a:t>
            </a:r>
          </a:p>
          <a:p>
            <a:r>
              <a:rPr lang="en-US">
                <a:solidFill>
                  <a:schemeClr val="bg1"/>
                </a:solidFill>
              </a:rPr>
              <a:t>    setBlue(p,0)</a:t>
            </a:r>
          </a:p>
        </p:txBody>
      </p:sp>
      <p:sp>
        <p:nvSpPr>
          <p:cNvPr id="119812" name="Text Box 7"/>
          <p:cNvSpPr txBox="1">
            <a:spLocks noChangeArrowheads="1"/>
          </p:cNvSpPr>
          <p:nvPr/>
        </p:nvSpPr>
        <p:spPr bwMode="auto">
          <a:xfrm>
            <a:off x="609600" y="2800350"/>
            <a:ext cx="4191000" cy="784830"/>
          </a:xfrm>
          <a:prstGeom prst="rect">
            <a:avLst/>
          </a:prstGeom>
          <a:noFill/>
          <a:ln w="9525">
            <a:noFill/>
            <a:miter lim="800000"/>
            <a:headEnd/>
            <a:tailEnd/>
          </a:ln>
        </p:spPr>
        <p:txBody>
          <a:bodyPr>
            <a:spAutoFit/>
          </a:bodyPr>
          <a:lstStyle/>
          <a:p>
            <a:pPr>
              <a:spcBef>
                <a:spcPct val="50000"/>
              </a:spcBef>
            </a:pPr>
            <a:r>
              <a:rPr lang="en-US" dirty="0">
                <a:solidFill>
                  <a:schemeClr val="bg1"/>
                </a:solidFill>
              </a:rPr>
              <a:t>Again, this will work for any picture.</a:t>
            </a:r>
          </a:p>
          <a:p>
            <a:pPr>
              <a:spcBef>
                <a:spcPct val="50000"/>
              </a:spcBef>
            </a:pPr>
            <a:r>
              <a:rPr lang="en-US" dirty="0">
                <a:solidFill>
                  <a:schemeClr val="bg1"/>
                </a:solidFill>
              </a:rPr>
              <a:t>Try stepping through this one yourself!</a:t>
            </a: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normAutofit fontScale="90000"/>
          </a:bodyPr>
          <a:lstStyle/>
          <a:p>
            <a:pPr eaLnBrk="1" fontAlgn="auto" hangingPunct="1">
              <a:spcAft>
                <a:spcPts val="0"/>
              </a:spcAft>
              <a:defRPr/>
            </a:pPr>
            <a:r>
              <a:rPr lang="en-US" dirty="0" smtClean="0">
                <a:ea typeface="+mj-ea"/>
                <a:cs typeface="+mj-cs"/>
              </a:rPr>
              <a:t>Digitizing Pictures as Many Dots</a:t>
            </a:r>
          </a:p>
        </p:txBody>
      </p:sp>
      <p:sp>
        <p:nvSpPr>
          <p:cNvPr id="29698" name="Rectangle 3"/>
          <p:cNvSpPr>
            <a:spLocks noGrp="1" noChangeArrowheads="1"/>
          </p:cNvSpPr>
          <p:nvPr>
            <p:ph idx="1"/>
          </p:nvPr>
        </p:nvSpPr>
        <p:spPr>
          <a:xfrm>
            <a:off x="457200" y="1285867"/>
            <a:ext cx="8229600" cy="2571767"/>
          </a:xfrm>
        </p:spPr>
        <p:txBody>
          <a:bodyPr>
            <a:normAutofit fontScale="85000" lnSpcReduction="10000"/>
          </a:bodyPr>
          <a:lstStyle/>
          <a:p>
            <a:pPr eaLnBrk="1" hangingPunct="1"/>
            <a:r>
              <a:rPr lang="en-US" dirty="0" smtClean="0"/>
              <a:t>We digitize pictures into lots of little dots</a:t>
            </a:r>
          </a:p>
          <a:p>
            <a:pPr eaLnBrk="1" hangingPunct="1"/>
            <a:r>
              <a:rPr lang="en-US" dirty="0" smtClean="0"/>
              <a:t>Enough dots and it looks like a continuous whole to our eye</a:t>
            </a:r>
          </a:p>
          <a:p>
            <a:pPr lvl="1" eaLnBrk="1" hangingPunct="1"/>
            <a:r>
              <a:rPr lang="en-US" dirty="0" smtClean="0"/>
              <a:t>Our eye has limited resolution</a:t>
            </a:r>
          </a:p>
          <a:p>
            <a:pPr lvl="1" eaLnBrk="1" hangingPunct="1"/>
            <a:r>
              <a:rPr lang="en-US" dirty="0" smtClean="0"/>
              <a:t>Our background/depth </a:t>
            </a:r>
            <a:r>
              <a:rPr lang="en-US" i="1" dirty="0" smtClean="0"/>
              <a:t>acuity</a:t>
            </a:r>
            <a:r>
              <a:rPr lang="en-US" dirty="0" smtClean="0"/>
              <a:t> is particularly low</a:t>
            </a:r>
          </a:p>
          <a:p>
            <a:pPr eaLnBrk="1" hangingPunct="1"/>
            <a:r>
              <a:rPr lang="en-US" dirty="0" smtClean="0"/>
              <a:t>Each picture element is referred to as a </a:t>
            </a:r>
            <a:r>
              <a:rPr lang="en-US" i="1" dirty="0" smtClean="0"/>
              <a:t>pixel</a:t>
            </a:r>
          </a:p>
        </p:txBody>
      </p:sp>
      <p:pic>
        <p:nvPicPr>
          <p:cNvPr id="29699" name="Picture 4"/>
          <p:cNvPicPr>
            <a:picLocks noChangeAspect="1" noChangeArrowheads="1"/>
          </p:cNvPicPr>
          <p:nvPr/>
        </p:nvPicPr>
        <p:blipFill>
          <a:blip r:embed="rId3"/>
          <a:srcRect/>
          <a:stretch>
            <a:fillRect/>
          </a:stretch>
        </p:blipFill>
        <p:spPr bwMode="auto">
          <a:xfrm>
            <a:off x="7102872" y="4000510"/>
            <a:ext cx="2041128" cy="114299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1" y="285750"/>
            <a:ext cx="7707313" cy="4654154"/>
          </a:xfrm>
        </p:spPr>
        <p:txBody>
          <a:bodyPr>
            <a:normAutofit lnSpcReduction="10000"/>
          </a:bodyPr>
          <a:lstStyle/>
          <a:p>
            <a:pPr marL="0" indent="0">
              <a:buFont typeface="Wingdings 2" pitchFamily="18" charset="2"/>
              <a:buNone/>
            </a:pPr>
            <a:r>
              <a:rPr lang="en-US" smtClean="0"/>
              <a:t>How many bytes are in a 1024x768 image?</a:t>
            </a:r>
            <a:endParaRPr lang="en-US" sz="1600" smtClean="0"/>
          </a:p>
          <a:p>
            <a:pPr marL="0" indent="0">
              <a:lnSpc>
                <a:spcPct val="50000"/>
              </a:lnSpc>
              <a:buFont typeface="Wingdings 2" pitchFamily="18" charset="2"/>
              <a:buNone/>
            </a:pPr>
            <a:r>
              <a:rPr lang="en-US" sz="1600" smtClean="0"/>
              <a:t/>
            </a:r>
            <a:br>
              <a:rPr lang="en-US" sz="1600" smtClean="0"/>
            </a:br>
            <a:r>
              <a:rPr lang="en-US" sz="1600" smtClean="0"/>
              <a:t/>
            </a:r>
            <a:br>
              <a:rPr lang="en-US" sz="1600" smtClean="0"/>
            </a:br>
            <a:r>
              <a:rPr lang="en-US" sz="1600" smtClean="0"/>
              <a:t/>
            </a:r>
            <a:br>
              <a:rPr lang="en-US" sz="1600" smtClean="0"/>
            </a:br>
            <a:r>
              <a:rPr lang="en-US" sz="1600" smtClean="0"/>
              <a:t/>
            </a:r>
            <a:br>
              <a:rPr lang="en-US" sz="1600" smtClean="0"/>
            </a:br>
            <a:r>
              <a:rPr lang="en-US" sz="1600" smtClean="0"/>
              <a:t/>
            </a:r>
            <a:br>
              <a:rPr lang="en-US" sz="1600" smtClean="0"/>
            </a:br>
            <a:r>
              <a:rPr lang="en-US" sz="1600" smtClean="0"/>
              <a:t/>
            </a:r>
            <a:br>
              <a:rPr lang="en-US" sz="1600" smtClean="0"/>
            </a:br>
            <a:endParaRPr lang="en-US" sz="1600" smtClean="0"/>
          </a:p>
          <a:p>
            <a:pPr marL="0" indent="0">
              <a:lnSpc>
                <a:spcPct val="50000"/>
              </a:lnSpc>
            </a:pPr>
            <a:endParaRPr lang="en-US" sz="1600" smtClean="0"/>
          </a:p>
          <a:p>
            <a:pPr marL="0" indent="0">
              <a:lnSpc>
                <a:spcPct val="50000"/>
              </a:lnSpc>
              <a:buFont typeface="Wingdings 2" pitchFamily="18" charset="2"/>
              <a:buAutoNum type="arabicParenBoth"/>
            </a:pPr>
            <a:r>
              <a:rPr lang="en-US" sz="1600" smtClean="0"/>
              <a:t>786,432</a:t>
            </a:r>
            <a:br>
              <a:rPr lang="en-US" sz="1600" smtClean="0"/>
            </a:br>
            <a:r>
              <a:rPr lang="en-US" sz="1600" smtClean="0"/>
              <a:t/>
            </a:r>
            <a:br>
              <a:rPr lang="en-US" sz="1600" smtClean="0"/>
            </a:br>
            <a:r>
              <a:rPr lang="en-US" sz="1600" smtClean="0"/>
              <a:t/>
            </a:r>
            <a:br>
              <a:rPr lang="en-US" sz="1600" smtClean="0"/>
            </a:br>
            <a:endParaRPr lang="en-US" sz="1600" smtClean="0"/>
          </a:p>
          <a:p>
            <a:pPr marL="0" indent="0">
              <a:lnSpc>
                <a:spcPct val="50000"/>
              </a:lnSpc>
              <a:buFont typeface="Wingdings 2" pitchFamily="18" charset="2"/>
              <a:buAutoNum type="arabicParenBoth"/>
            </a:pPr>
            <a:endParaRPr lang="en-US" sz="1600" smtClean="0"/>
          </a:p>
          <a:p>
            <a:pPr marL="0" indent="0">
              <a:lnSpc>
                <a:spcPct val="50000"/>
              </a:lnSpc>
              <a:buFont typeface="Wingdings 2" pitchFamily="18" charset="2"/>
              <a:buAutoNum type="arabicParenBoth"/>
            </a:pPr>
            <a:endParaRPr lang="en-US" sz="1600" smtClean="0"/>
          </a:p>
          <a:p>
            <a:pPr marL="0" indent="0">
              <a:lnSpc>
                <a:spcPct val="50000"/>
              </a:lnSpc>
            </a:pPr>
            <a:r>
              <a:rPr lang="en-US" sz="1600" smtClean="0"/>
              <a:t>(2) 2,359,296</a:t>
            </a:r>
          </a:p>
          <a:p>
            <a:pPr marL="0" indent="0">
              <a:lnSpc>
                <a:spcPct val="50000"/>
              </a:lnSpc>
            </a:pPr>
            <a:endParaRPr lang="en-US" sz="1600" smtClean="0"/>
          </a:p>
          <a:p>
            <a:pPr marL="0" indent="0">
              <a:lnSpc>
                <a:spcPct val="50000"/>
              </a:lnSpc>
            </a:pPr>
            <a:endParaRPr lang="en-US" sz="1600" smtClean="0"/>
          </a:p>
          <a:p>
            <a:pPr marL="0" indent="0">
              <a:lnSpc>
                <a:spcPct val="50000"/>
              </a:lnSpc>
            </a:pPr>
            <a:endParaRPr lang="en-US" sz="1600" smtClean="0"/>
          </a:p>
          <a:p>
            <a:pPr marL="0" indent="0">
              <a:lnSpc>
                <a:spcPct val="50000"/>
              </a:lnSpc>
            </a:pPr>
            <a:r>
              <a:rPr lang="en-US" sz="1600" smtClean="0"/>
              <a:t>(3) 18,874,368</a:t>
            </a:r>
          </a:p>
          <a:p>
            <a:pPr marL="0" indent="0">
              <a:lnSpc>
                <a:spcPct val="50000"/>
              </a:lnSpc>
            </a:pPr>
            <a:r>
              <a:rPr lang="en-US" sz="1600" smtClean="0"/>
              <a:t/>
            </a:r>
            <a:br>
              <a:rPr lang="en-US" sz="1600" smtClean="0"/>
            </a:br>
            <a:r>
              <a:rPr lang="en-US" sz="1600" smtClean="0"/>
              <a:t/>
            </a:r>
            <a:br>
              <a:rPr lang="en-US" sz="1600" smtClean="0"/>
            </a:br>
            <a:r>
              <a:rPr lang="en-US" sz="1600" smtClean="0"/>
              <a:t/>
            </a:r>
            <a:br>
              <a:rPr lang="en-US" sz="1600" smtClean="0"/>
            </a:br>
            <a:r>
              <a:rPr lang="en-US" sz="1600" smtClean="0"/>
              <a:t/>
            </a:r>
            <a:br>
              <a:rPr lang="en-US" sz="1600" smtClean="0"/>
            </a:br>
            <a:r>
              <a:rPr lang="en-US" sz="1600" smtClean="0"/>
              <a:t/>
            </a:r>
            <a:br>
              <a:rPr lang="en-US" sz="1600" smtClean="0"/>
            </a:br>
            <a:r>
              <a:rPr lang="en-US" sz="1600" smtClean="0"/>
              <a:t/>
            </a:r>
            <a:br>
              <a:rPr lang="en-US" sz="1600" smtClean="0"/>
            </a:br>
            <a:endParaRPr lang="en-US" sz="1600" smtClean="0"/>
          </a:p>
          <a:p>
            <a:pPr marL="0" indent="0">
              <a:lnSpc>
                <a:spcPct val="50000"/>
              </a:lnSpc>
            </a:pPr>
            <a:r>
              <a:rPr lang="en-US" sz="1600" smtClean="0"/>
              <a:t>(4) 1MP</a:t>
            </a:r>
          </a:p>
        </p:txBody>
      </p:sp>
      <p:pic>
        <p:nvPicPr>
          <p:cNvPr id="192514" name="Picture 6"/>
          <p:cNvPicPr>
            <a:picLocks noChangeAspect="1"/>
          </p:cNvPicPr>
          <p:nvPr/>
        </p:nvPicPr>
        <p:blipFill>
          <a:blip r:embed="rId3"/>
          <a:srcRect/>
          <a:stretch>
            <a:fillRect/>
          </a:stretch>
        </p:blipFill>
        <p:spPr bwMode="auto">
          <a:xfrm>
            <a:off x="2138362" y="2386016"/>
            <a:ext cx="609600" cy="828675"/>
          </a:xfrm>
          <a:prstGeom prst="rect">
            <a:avLst/>
          </a:prstGeom>
          <a:noFill/>
          <a:ln w="9525">
            <a:noFill/>
            <a:miter lim="800000"/>
            <a:headEnd/>
            <a:tailEnd/>
          </a:ln>
        </p:spPr>
      </p:pic>
      <p:pic>
        <p:nvPicPr>
          <p:cNvPr id="192515" name="Picture 7"/>
          <p:cNvPicPr>
            <a:picLocks noChangeAspect="1"/>
          </p:cNvPicPr>
          <p:nvPr/>
        </p:nvPicPr>
        <p:blipFill>
          <a:blip r:embed="rId4"/>
          <a:srcRect/>
          <a:stretch>
            <a:fillRect/>
          </a:stretch>
        </p:blipFill>
        <p:spPr bwMode="auto">
          <a:xfrm>
            <a:off x="2143108" y="1714494"/>
            <a:ext cx="609600" cy="704850"/>
          </a:xfrm>
          <a:prstGeom prst="rect">
            <a:avLst/>
          </a:prstGeom>
          <a:noFill/>
          <a:ln w="9525">
            <a:noFill/>
            <a:miter lim="800000"/>
            <a:headEnd/>
            <a:tailEnd/>
          </a:ln>
        </p:spPr>
      </p:pic>
      <p:pic>
        <p:nvPicPr>
          <p:cNvPr id="192516" name="Picture 8"/>
          <p:cNvPicPr>
            <a:picLocks noChangeAspect="1"/>
          </p:cNvPicPr>
          <p:nvPr/>
        </p:nvPicPr>
        <p:blipFill>
          <a:blip r:embed="rId5"/>
          <a:srcRect/>
          <a:stretch>
            <a:fillRect/>
          </a:stretch>
        </p:blipFill>
        <p:spPr bwMode="auto">
          <a:xfrm>
            <a:off x="2143108" y="3214692"/>
            <a:ext cx="609600" cy="885825"/>
          </a:xfrm>
          <a:prstGeom prst="rect">
            <a:avLst/>
          </a:prstGeom>
          <a:noFill/>
          <a:ln w="9525">
            <a:noFill/>
            <a:miter lim="800000"/>
            <a:headEnd/>
            <a:tailEnd/>
          </a:ln>
        </p:spPr>
      </p:pic>
      <p:pic>
        <p:nvPicPr>
          <p:cNvPr id="192517" name="Picture 9"/>
          <p:cNvPicPr>
            <a:picLocks noChangeAspect="1"/>
          </p:cNvPicPr>
          <p:nvPr/>
        </p:nvPicPr>
        <p:blipFill>
          <a:blip r:embed="rId6"/>
          <a:srcRect/>
          <a:stretch>
            <a:fillRect/>
          </a:stretch>
        </p:blipFill>
        <p:spPr bwMode="auto">
          <a:xfrm>
            <a:off x="2143108" y="4071948"/>
            <a:ext cx="609600" cy="8477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7" name="Content Placeholder 2"/>
          <p:cNvSpPr>
            <a:spLocks noGrp="1"/>
          </p:cNvSpPr>
          <p:nvPr>
            <p:ph idx="1"/>
          </p:nvPr>
        </p:nvSpPr>
        <p:spPr>
          <a:xfrm>
            <a:off x="369888" y="348854"/>
            <a:ext cx="7707312" cy="4654153"/>
          </a:xfrm>
        </p:spPr>
        <p:txBody>
          <a:bodyPr/>
          <a:lstStyle/>
          <a:p>
            <a:pPr marL="0" indent="0">
              <a:buFont typeface="Wingdings 2" pitchFamily="18" charset="2"/>
              <a:buNone/>
            </a:pPr>
            <a:r>
              <a:rPr lang="en-US" dirty="0" smtClean="0"/>
              <a:t>Which one of the below pictures </a:t>
            </a:r>
            <a:br>
              <a:rPr lang="en-US" dirty="0" smtClean="0"/>
            </a:br>
            <a:r>
              <a:rPr lang="en-US" dirty="0" smtClean="0"/>
              <a:t>was generated from this function:</a:t>
            </a:r>
          </a:p>
          <a:p>
            <a:pPr marL="0" indent="0">
              <a:buFont typeface="Wingdings 2" pitchFamily="18" charset="2"/>
              <a:buNone/>
            </a:pPr>
            <a:r>
              <a:rPr lang="en-US" sz="1600" dirty="0" smtClean="0"/>
              <a:t>def change2(picture):</a:t>
            </a:r>
          </a:p>
          <a:p>
            <a:pPr marL="0" indent="0">
              <a:buFont typeface="Wingdings 2" pitchFamily="18" charset="2"/>
              <a:buNone/>
            </a:pPr>
            <a:r>
              <a:rPr lang="en-US" sz="1600" dirty="0" smtClean="0"/>
              <a:t>  for pixel in </a:t>
            </a:r>
            <a:r>
              <a:rPr lang="en-US" sz="1600" dirty="0" err="1" smtClean="0"/>
              <a:t>getPixels</a:t>
            </a:r>
            <a:r>
              <a:rPr lang="en-US" sz="1600" dirty="0" smtClean="0"/>
              <a:t>(picture):</a:t>
            </a:r>
          </a:p>
          <a:p>
            <a:pPr marL="0" indent="0">
              <a:buFont typeface="Wingdings 2" pitchFamily="18" charset="2"/>
              <a:buNone/>
            </a:pPr>
            <a:r>
              <a:rPr lang="en-US" sz="1600" dirty="0" smtClean="0"/>
              <a:t>    </a:t>
            </a:r>
            <a:r>
              <a:rPr lang="en-US" sz="1600" dirty="0" err="1" smtClean="0"/>
              <a:t>setBlue</a:t>
            </a:r>
            <a:r>
              <a:rPr lang="en-US" sz="1600" dirty="0" smtClean="0"/>
              <a:t>(pixel,0)</a:t>
            </a:r>
          </a:p>
        </p:txBody>
      </p:sp>
      <p:pic>
        <p:nvPicPr>
          <p:cNvPr id="193538" name="Picture 6"/>
          <p:cNvPicPr>
            <a:picLocks noChangeAspect="1"/>
          </p:cNvPicPr>
          <p:nvPr/>
        </p:nvPicPr>
        <p:blipFill>
          <a:blip r:embed="rId3"/>
          <a:srcRect/>
          <a:stretch>
            <a:fillRect/>
          </a:stretch>
        </p:blipFill>
        <p:spPr bwMode="auto">
          <a:xfrm>
            <a:off x="7772400" y="2696766"/>
            <a:ext cx="609600" cy="828675"/>
          </a:xfrm>
          <a:prstGeom prst="rect">
            <a:avLst/>
          </a:prstGeom>
          <a:noFill/>
          <a:ln w="9525">
            <a:noFill/>
            <a:miter lim="800000"/>
            <a:headEnd/>
            <a:tailEnd/>
          </a:ln>
        </p:spPr>
      </p:pic>
      <p:pic>
        <p:nvPicPr>
          <p:cNvPr id="193539" name="Picture 7"/>
          <p:cNvPicPr>
            <a:picLocks noChangeAspect="1"/>
          </p:cNvPicPr>
          <p:nvPr/>
        </p:nvPicPr>
        <p:blipFill>
          <a:blip r:embed="rId4"/>
          <a:srcRect/>
          <a:stretch>
            <a:fillRect/>
          </a:stretch>
        </p:blipFill>
        <p:spPr bwMode="auto">
          <a:xfrm>
            <a:off x="1870075" y="2696766"/>
            <a:ext cx="609600" cy="704850"/>
          </a:xfrm>
          <a:prstGeom prst="rect">
            <a:avLst/>
          </a:prstGeom>
          <a:noFill/>
          <a:ln w="9525">
            <a:noFill/>
            <a:miter lim="800000"/>
            <a:headEnd/>
            <a:tailEnd/>
          </a:ln>
        </p:spPr>
      </p:pic>
      <p:pic>
        <p:nvPicPr>
          <p:cNvPr id="193540" name="Picture 8"/>
          <p:cNvPicPr>
            <a:picLocks noChangeAspect="1"/>
          </p:cNvPicPr>
          <p:nvPr/>
        </p:nvPicPr>
        <p:blipFill>
          <a:blip r:embed="rId5"/>
          <a:srcRect/>
          <a:stretch>
            <a:fillRect/>
          </a:stretch>
        </p:blipFill>
        <p:spPr bwMode="auto">
          <a:xfrm>
            <a:off x="1870075" y="3929063"/>
            <a:ext cx="609600" cy="885825"/>
          </a:xfrm>
          <a:prstGeom prst="rect">
            <a:avLst/>
          </a:prstGeom>
          <a:noFill/>
          <a:ln w="9525">
            <a:noFill/>
            <a:miter lim="800000"/>
            <a:headEnd/>
            <a:tailEnd/>
          </a:ln>
        </p:spPr>
      </p:pic>
      <p:pic>
        <p:nvPicPr>
          <p:cNvPr id="193541" name="Picture 9"/>
          <p:cNvPicPr>
            <a:picLocks noChangeAspect="1"/>
          </p:cNvPicPr>
          <p:nvPr/>
        </p:nvPicPr>
        <p:blipFill>
          <a:blip r:embed="rId6"/>
          <a:srcRect/>
          <a:stretch>
            <a:fillRect/>
          </a:stretch>
        </p:blipFill>
        <p:spPr bwMode="auto">
          <a:xfrm>
            <a:off x="7772400" y="3967163"/>
            <a:ext cx="609600" cy="847725"/>
          </a:xfrm>
          <a:prstGeom prst="rect">
            <a:avLst/>
          </a:prstGeom>
          <a:noFill/>
          <a:ln w="9525">
            <a:noFill/>
            <a:miter lim="800000"/>
            <a:headEnd/>
            <a:tailEnd/>
          </a:ln>
        </p:spPr>
      </p:pic>
      <p:pic>
        <p:nvPicPr>
          <p:cNvPr id="193542" name="Picture 1" descr="graves.jpg"/>
          <p:cNvPicPr>
            <a:picLocks noChangeAspect="1"/>
          </p:cNvPicPr>
          <p:nvPr/>
        </p:nvPicPr>
        <p:blipFill>
          <a:blip r:embed="rId7"/>
          <a:srcRect/>
          <a:stretch>
            <a:fillRect/>
          </a:stretch>
        </p:blipFill>
        <p:spPr bwMode="auto">
          <a:xfrm>
            <a:off x="6723063" y="65485"/>
            <a:ext cx="2286000" cy="1285875"/>
          </a:xfrm>
          <a:prstGeom prst="rect">
            <a:avLst/>
          </a:prstGeom>
          <a:noFill/>
          <a:ln w="9525">
            <a:noFill/>
            <a:miter lim="800000"/>
            <a:headEnd/>
            <a:tailEnd/>
          </a:ln>
        </p:spPr>
      </p:pic>
      <p:pic>
        <p:nvPicPr>
          <p:cNvPr id="193543" name="Picture 3"/>
          <p:cNvPicPr>
            <a:picLocks noChangeAspect="1"/>
          </p:cNvPicPr>
          <p:nvPr/>
        </p:nvPicPr>
        <p:blipFill>
          <a:blip r:embed="rId8"/>
          <a:srcRect/>
          <a:stretch>
            <a:fillRect/>
          </a:stretch>
        </p:blipFill>
        <p:spPr bwMode="auto">
          <a:xfrm>
            <a:off x="2628900" y="2463404"/>
            <a:ext cx="4692650" cy="265985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1" name="Content Placeholder 2"/>
          <p:cNvSpPr>
            <a:spLocks noGrp="1"/>
          </p:cNvSpPr>
          <p:nvPr>
            <p:ph idx="1"/>
          </p:nvPr>
        </p:nvSpPr>
        <p:spPr>
          <a:xfrm>
            <a:off x="369888" y="348854"/>
            <a:ext cx="7707312" cy="4654153"/>
          </a:xfrm>
        </p:spPr>
        <p:txBody>
          <a:bodyPr/>
          <a:lstStyle/>
          <a:p>
            <a:pPr marL="0" indent="0">
              <a:buFont typeface="Wingdings 2" pitchFamily="18" charset="2"/>
              <a:buNone/>
            </a:pPr>
            <a:r>
              <a:rPr lang="en-US" dirty="0" smtClean="0"/>
              <a:t>Which one of the below pictures </a:t>
            </a:r>
            <a:br>
              <a:rPr lang="en-US" dirty="0" smtClean="0"/>
            </a:br>
            <a:r>
              <a:rPr lang="en-US" dirty="0" smtClean="0"/>
              <a:t>was generated from this function:</a:t>
            </a:r>
          </a:p>
          <a:p>
            <a:pPr marL="0" indent="0">
              <a:buFont typeface="Wingdings 2" pitchFamily="18" charset="2"/>
              <a:buNone/>
            </a:pPr>
            <a:r>
              <a:rPr lang="en-US" sz="1600" dirty="0" smtClean="0"/>
              <a:t>def change3(picture):</a:t>
            </a:r>
          </a:p>
          <a:p>
            <a:pPr marL="0" indent="0">
              <a:buFont typeface="Wingdings 2" pitchFamily="18" charset="2"/>
              <a:buNone/>
            </a:pPr>
            <a:r>
              <a:rPr lang="en-US" sz="1600" dirty="0" smtClean="0"/>
              <a:t>  for pixel in </a:t>
            </a:r>
            <a:r>
              <a:rPr lang="en-US" sz="1600" dirty="0" err="1" smtClean="0"/>
              <a:t>getPixels</a:t>
            </a:r>
            <a:r>
              <a:rPr lang="en-US" sz="1600" dirty="0" smtClean="0"/>
              <a:t>(picture):</a:t>
            </a:r>
          </a:p>
          <a:p>
            <a:pPr marL="0" indent="0">
              <a:buFont typeface="Wingdings 2" pitchFamily="18" charset="2"/>
              <a:buNone/>
            </a:pPr>
            <a:r>
              <a:rPr lang="en-US" sz="1600" dirty="0" smtClean="0"/>
              <a:t>    </a:t>
            </a:r>
            <a:r>
              <a:rPr lang="en-US" sz="1600" dirty="0" err="1" smtClean="0"/>
              <a:t>setGreen</a:t>
            </a:r>
            <a:r>
              <a:rPr lang="en-US" sz="1600" dirty="0" smtClean="0"/>
              <a:t>(pixel,2 * </a:t>
            </a:r>
            <a:r>
              <a:rPr lang="en-US" sz="1600" dirty="0" err="1" smtClean="0"/>
              <a:t>getGreen</a:t>
            </a:r>
            <a:r>
              <a:rPr lang="en-US" sz="1600" dirty="0" smtClean="0"/>
              <a:t>(pixel))</a:t>
            </a:r>
          </a:p>
        </p:txBody>
      </p:sp>
      <p:pic>
        <p:nvPicPr>
          <p:cNvPr id="194562" name="Picture 6"/>
          <p:cNvPicPr>
            <a:picLocks noChangeAspect="1"/>
          </p:cNvPicPr>
          <p:nvPr/>
        </p:nvPicPr>
        <p:blipFill>
          <a:blip r:embed="rId3"/>
          <a:srcRect/>
          <a:stretch>
            <a:fillRect/>
          </a:stretch>
        </p:blipFill>
        <p:spPr bwMode="auto">
          <a:xfrm>
            <a:off x="7772400" y="2696766"/>
            <a:ext cx="609600" cy="828675"/>
          </a:xfrm>
          <a:prstGeom prst="rect">
            <a:avLst/>
          </a:prstGeom>
          <a:noFill/>
          <a:ln w="9525">
            <a:noFill/>
            <a:miter lim="800000"/>
            <a:headEnd/>
            <a:tailEnd/>
          </a:ln>
        </p:spPr>
      </p:pic>
      <p:pic>
        <p:nvPicPr>
          <p:cNvPr id="194563" name="Picture 7"/>
          <p:cNvPicPr>
            <a:picLocks noChangeAspect="1"/>
          </p:cNvPicPr>
          <p:nvPr/>
        </p:nvPicPr>
        <p:blipFill>
          <a:blip r:embed="rId4"/>
          <a:srcRect/>
          <a:stretch>
            <a:fillRect/>
          </a:stretch>
        </p:blipFill>
        <p:spPr bwMode="auto">
          <a:xfrm>
            <a:off x="1870075" y="2696766"/>
            <a:ext cx="609600" cy="704850"/>
          </a:xfrm>
          <a:prstGeom prst="rect">
            <a:avLst/>
          </a:prstGeom>
          <a:noFill/>
          <a:ln w="9525">
            <a:noFill/>
            <a:miter lim="800000"/>
            <a:headEnd/>
            <a:tailEnd/>
          </a:ln>
        </p:spPr>
      </p:pic>
      <p:pic>
        <p:nvPicPr>
          <p:cNvPr id="194564" name="Picture 8"/>
          <p:cNvPicPr>
            <a:picLocks noChangeAspect="1"/>
          </p:cNvPicPr>
          <p:nvPr/>
        </p:nvPicPr>
        <p:blipFill>
          <a:blip r:embed="rId5"/>
          <a:srcRect/>
          <a:stretch>
            <a:fillRect/>
          </a:stretch>
        </p:blipFill>
        <p:spPr bwMode="auto">
          <a:xfrm>
            <a:off x="1870075" y="3929063"/>
            <a:ext cx="609600" cy="885825"/>
          </a:xfrm>
          <a:prstGeom prst="rect">
            <a:avLst/>
          </a:prstGeom>
          <a:noFill/>
          <a:ln w="9525">
            <a:noFill/>
            <a:miter lim="800000"/>
            <a:headEnd/>
            <a:tailEnd/>
          </a:ln>
        </p:spPr>
      </p:pic>
      <p:pic>
        <p:nvPicPr>
          <p:cNvPr id="194565" name="Picture 9"/>
          <p:cNvPicPr>
            <a:picLocks noChangeAspect="1"/>
          </p:cNvPicPr>
          <p:nvPr/>
        </p:nvPicPr>
        <p:blipFill>
          <a:blip r:embed="rId6"/>
          <a:srcRect/>
          <a:stretch>
            <a:fillRect/>
          </a:stretch>
        </p:blipFill>
        <p:spPr bwMode="auto">
          <a:xfrm>
            <a:off x="7772400" y="3967163"/>
            <a:ext cx="609600" cy="847725"/>
          </a:xfrm>
          <a:prstGeom prst="rect">
            <a:avLst/>
          </a:prstGeom>
          <a:noFill/>
          <a:ln w="9525">
            <a:noFill/>
            <a:miter lim="800000"/>
            <a:headEnd/>
            <a:tailEnd/>
          </a:ln>
        </p:spPr>
      </p:pic>
      <p:pic>
        <p:nvPicPr>
          <p:cNvPr id="194566" name="Picture 1" descr="graves.jpg"/>
          <p:cNvPicPr>
            <a:picLocks noChangeAspect="1"/>
          </p:cNvPicPr>
          <p:nvPr/>
        </p:nvPicPr>
        <p:blipFill>
          <a:blip r:embed="rId7"/>
          <a:srcRect/>
          <a:stretch>
            <a:fillRect/>
          </a:stretch>
        </p:blipFill>
        <p:spPr bwMode="auto">
          <a:xfrm>
            <a:off x="6723063" y="65485"/>
            <a:ext cx="2286000" cy="1285875"/>
          </a:xfrm>
          <a:prstGeom prst="rect">
            <a:avLst/>
          </a:prstGeom>
          <a:noFill/>
          <a:ln w="9525">
            <a:noFill/>
            <a:miter lim="800000"/>
            <a:headEnd/>
            <a:tailEnd/>
          </a:ln>
        </p:spPr>
      </p:pic>
      <p:pic>
        <p:nvPicPr>
          <p:cNvPr id="194567" name="Picture 3"/>
          <p:cNvPicPr>
            <a:picLocks noChangeAspect="1"/>
          </p:cNvPicPr>
          <p:nvPr/>
        </p:nvPicPr>
        <p:blipFill>
          <a:blip r:embed="rId8"/>
          <a:srcRect/>
          <a:stretch>
            <a:fillRect/>
          </a:stretch>
        </p:blipFill>
        <p:spPr bwMode="auto">
          <a:xfrm>
            <a:off x="2628900" y="2463404"/>
            <a:ext cx="4692650" cy="265985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7" name="Rectangle 2"/>
          <p:cNvSpPr>
            <a:spLocks noGrp="1" noChangeArrowheads="1"/>
          </p:cNvSpPr>
          <p:nvPr>
            <p:ph type="title"/>
          </p:nvPr>
        </p:nvSpPr>
        <p:spPr/>
        <p:txBody>
          <a:bodyPr>
            <a:normAutofit fontScale="90000"/>
          </a:bodyPr>
          <a:lstStyle/>
          <a:p>
            <a:pPr eaLnBrk="1" hangingPunct="1"/>
            <a:r>
              <a:rPr lang="en-US" sz="3200" smtClean="0"/>
              <a:t>Can we combine these?</a:t>
            </a:r>
            <a:br>
              <a:rPr lang="en-US" sz="3200" smtClean="0"/>
            </a:br>
            <a:r>
              <a:rPr lang="en-US" sz="3200" smtClean="0"/>
              <a:t>Why not!</a:t>
            </a:r>
          </a:p>
        </p:txBody>
      </p:sp>
      <p:sp>
        <p:nvSpPr>
          <p:cNvPr id="121858" name="Rectangle 4"/>
          <p:cNvSpPr>
            <a:spLocks noGrp="1" noChangeArrowheads="1"/>
          </p:cNvSpPr>
          <p:nvPr>
            <p:ph type="body" sz="half" idx="1"/>
          </p:nvPr>
        </p:nvSpPr>
        <p:spPr/>
        <p:txBody>
          <a:bodyPr>
            <a:normAutofit fontScale="92500" lnSpcReduction="10000"/>
          </a:bodyPr>
          <a:lstStyle/>
          <a:p>
            <a:pPr eaLnBrk="1" hangingPunct="1">
              <a:lnSpc>
                <a:spcPct val="90000"/>
              </a:lnSpc>
            </a:pPr>
            <a:r>
              <a:rPr lang="en-US" sz="2200" smtClean="0"/>
              <a:t>How do we turn this beach scene into a sunset?</a:t>
            </a:r>
          </a:p>
          <a:p>
            <a:pPr eaLnBrk="1" hangingPunct="1">
              <a:lnSpc>
                <a:spcPct val="90000"/>
              </a:lnSpc>
            </a:pPr>
            <a:r>
              <a:rPr lang="en-US" sz="2200" smtClean="0"/>
              <a:t>What happens at sunset?</a:t>
            </a:r>
          </a:p>
          <a:p>
            <a:pPr lvl="1" eaLnBrk="1" hangingPunct="1">
              <a:lnSpc>
                <a:spcPct val="90000"/>
              </a:lnSpc>
            </a:pPr>
            <a:r>
              <a:rPr lang="en-US" sz="1600" smtClean="0"/>
              <a:t>At first, I tried increasing the red, but that made things like red specks in the sand REALLY prominent.</a:t>
            </a:r>
          </a:p>
          <a:p>
            <a:pPr lvl="2" eaLnBrk="1" hangingPunct="1">
              <a:lnSpc>
                <a:spcPct val="90000"/>
              </a:lnSpc>
            </a:pPr>
            <a:r>
              <a:rPr lang="en-US" sz="1800" smtClean="0"/>
              <a:t>That can</a:t>
            </a:r>
            <a:r>
              <a:rPr lang="fr-FR" altLang="ja-JP" sz="1800" smtClean="0"/>
              <a:t>'</a:t>
            </a:r>
            <a:r>
              <a:rPr lang="en-US" altLang="ja-JP" sz="1800" smtClean="0"/>
              <a:t>t be how it really works</a:t>
            </a:r>
          </a:p>
          <a:p>
            <a:pPr lvl="1" eaLnBrk="1" hangingPunct="1">
              <a:lnSpc>
                <a:spcPct val="90000"/>
              </a:lnSpc>
            </a:pPr>
            <a:r>
              <a:rPr lang="en-US" sz="1600" smtClean="0"/>
              <a:t>New Theory: As the sun sets, less blue and green is visible, which makes things look more red.</a:t>
            </a:r>
          </a:p>
        </p:txBody>
      </p:sp>
      <p:pic>
        <p:nvPicPr>
          <p:cNvPr id="121859" name="Picture 6" descr="beach"/>
          <p:cNvPicPr>
            <a:picLocks noGrp="1" noChangeAspect="1" noChangeArrowheads="1"/>
          </p:cNvPicPr>
          <p:nvPr>
            <p:ph sz="half" idx="2"/>
          </p:nvPr>
        </p:nvPicPr>
        <p:blipFill>
          <a:blip r:embed="rId3"/>
          <a:srcRect/>
          <a:stretch>
            <a:fillRect/>
          </a:stretch>
        </p:blipFill>
        <p:spPr>
          <a:xfrm>
            <a:off x="4724400" y="1543050"/>
            <a:ext cx="4038600" cy="1944291"/>
          </a:xfrm>
          <a:noFill/>
        </p:spPr>
      </p:pic>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5" name="Rectangle 2"/>
          <p:cNvSpPr>
            <a:spLocks noGrp="1" noChangeArrowheads="1"/>
          </p:cNvSpPr>
          <p:nvPr>
            <p:ph type="title"/>
          </p:nvPr>
        </p:nvSpPr>
        <p:spPr/>
        <p:txBody>
          <a:bodyPr/>
          <a:lstStyle/>
          <a:p>
            <a:pPr eaLnBrk="1" hangingPunct="1"/>
            <a:r>
              <a:rPr lang="en-US" smtClean="0"/>
              <a:t>A Sunset-generation Function</a:t>
            </a:r>
          </a:p>
        </p:txBody>
      </p:sp>
      <p:pic>
        <p:nvPicPr>
          <p:cNvPr id="123906" name="Picture 6" descr="sunset-beach"/>
          <p:cNvPicPr>
            <a:picLocks noGrp="1" noChangeAspect="1" noChangeArrowheads="1"/>
          </p:cNvPicPr>
          <p:nvPr>
            <p:ph idx="1"/>
          </p:nvPr>
        </p:nvPicPr>
        <p:blipFill>
          <a:blip r:embed="rId3"/>
          <a:srcRect/>
          <a:stretch>
            <a:fillRect/>
          </a:stretch>
        </p:blipFill>
        <p:spPr>
          <a:xfrm>
            <a:off x="4121150" y="1451373"/>
            <a:ext cx="3868738" cy="1863328"/>
          </a:xfrm>
          <a:noFill/>
        </p:spPr>
      </p:pic>
      <p:sp>
        <p:nvSpPr>
          <p:cNvPr id="123907" name="Text Box 5"/>
          <p:cNvSpPr txBox="1">
            <a:spLocks noChangeArrowheads="1"/>
          </p:cNvSpPr>
          <p:nvPr/>
        </p:nvSpPr>
        <p:spPr bwMode="auto">
          <a:xfrm>
            <a:off x="304800" y="1314450"/>
            <a:ext cx="3581400" cy="2446824"/>
          </a:xfrm>
          <a:prstGeom prst="rect">
            <a:avLst/>
          </a:prstGeom>
          <a:noFill/>
          <a:ln w="9525">
            <a:noFill/>
            <a:miter lim="800000"/>
            <a:headEnd/>
            <a:tailEnd/>
          </a:ln>
        </p:spPr>
        <p:txBody>
          <a:bodyPr>
            <a:spAutoFit/>
          </a:bodyPr>
          <a:lstStyle/>
          <a:p>
            <a:r>
              <a:rPr lang="en-US" dirty="0">
                <a:solidFill>
                  <a:schemeClr val="bg1"/>
                </a:solidFill>
              </a:rPr>
              <a:t>def </a:t>
            </a:r>
            <a:r>
              <a:rPr lang="en-US" dirty="0" err="1">
                <a:solidFill>
                  <a:schemeClr val="bg1"/>
                </a:solidFill>
              </a:rPr>
              <a:t>makeSunset</a:t>
            </a:r>
            <a:r>
              <a:rPr lang="en-US" dirty="0">
                <a:solidFill>
                  <a:schemeClr val="bg1"/>
                </a:solidFill>
              </a:rPr>
              <a:t>(picture):</a:t>
            </a:r>
          </a:p>
          <a:p>
            <a:r>
              <a:rPr lang="en-US" dirty="0">
                <a:solidFill>
                  <a:schemeClr val="bg1"/>
                </a:solidFill>
              </a:rPr>
              <a:t>  for p in </a:t>
            </a:r>
            <a:r>
              <a:rPr lang="en-US" dirty="0" err="1">
                <a:solidFill>
                  <a:schemeClr val="bg1"/>
                </a:solidFill>
              </a:rPr>
              <a:t>getPixels</a:t>
            </a:r>
            <a:r>
              <a:rPr lang="en-US" dirty="0">
                <a:solidFill>
                  <a:schemeClr val="bg1"/>
                </a:solidFill>
              </a:rPr>
              <a:t>(picture):</a:t>
            </a:r>
          </a:p>
          <a:p>
            <a:r>
              <a:rPr lang="en-US" dirty="0">
                <a:solidFill>
                  <a:schemeClr val="bg1"/>
                </a:solidFill>
              </a:rPr>
              <a:t>    value=</a:t>
            </a:r>
            <a:r>
              <a:rPr lang="en-US" dirty="0" err="1">
                <a:solidFill>
                  <a:schemeClr val="bg1"/>
                </a:solidFill>
              </a:rPr>
              <a:t>getBlue</a:t>
            </a:r>
            <a:r>
              <a:rPr lang="en-US" dirty="0">
                <a:solidFill>
                  <a:schemeClr val="bg1"/>
                </a:solidFill>
              </a:rPr>
              <a:t>(p)</a:t>
            </a:r>
          </a:p>
          <a:p>
            <a:r>
              <a:rPr lang="en-US" dirty="0">
                <a:solidFill>
                  <a:schemeClr val="bg1"/>
                </a:solidFill>
              </a:rPr>
              <a:t>    </a:t>
            </a:r>
            <a:r>
              <a:rPr lang="en-US" dirty="0" err="1">
                <a:solidFill>
                  <a:schemeClr val="bg1"/>
                </a:solidFill>
              </a:rPr>
              <a:t>setBlue</a:t>
            </a:r>
            <a:r>
              <a:rPr lang="en-US" dirty="0">
                <a:solidFill>
                  <a:schemeClr val="bg1"/>
                </a:solidFill>
              </a:rPr>
              <a:t>(</a:t>
            </a:r>
            <a:r>
              <a:rPr lang="en-US" dirty="0" err="1">
                <a:solidFill>
                  <a:schemeClr val="bg1"/>
                </a:solidFill>
              </a:rPr>
              <a:t>p,value</a:t>
            </a:r>
            <a:r>
              <a:rPr lang="en-US" dirty="0">
                <a:solidFill>
                  <a:schemeClr val="bg1"/>
                </a:solidFill>
              </a:rPr>
              <a:t>*0.7)</a:t>
            </a:r>
          </a:p>
          <a:p>
            <a:r>
              <a:rPr lang="en-US" dirty="0">
                <a:solidFill>
                  <a:schemeClr val="bg1"/>
                </a:solidFill>
              </a:rPr>
              <a:t>    value=</a:t>
            </a:r>
            <a:r>
              <a:rPr lang="en-US" dirty="0" err="1">
                <a:solidFill>
                  <a:schemeClr val="bg1"/>
                </a:solidFill>
              </a:rPr>
              <a:t>getGreen</a:t>
            </a:r>
            <a:r>
              <a:rPr lang="en-US" dirty="0">
                <a:solidFill>
                  <a:schemeClr val="bg1"/>
                </a:solidFill>
              </a:rPr>
              <a:t>(p)</a:t>
            </a:r>
          </a:p>
          <a:p>
            <a:r>
              <a:rPr lang="en-US" dirty="0">
                <a:solidFill>
                  <a:schemeClr val="bg1"/>
                </a:solidFill>
              </a:rPr>
              <a:t>    </a:t>
            </a:r>
            <a:r>
              <a:rPr lang="en-US" dirty="0" err="1">
                <a:solidFill>
                  <a:schemeClr val="bg1"/>
                </a:solidFill>
              </a:rPr>
              <a:t>setGreen</a:t>
            </a:r>
            <a:r>
              <a:rPr lang="en-US" dirty="0">
                <a:solidFill>
                  <a:schemeClr val="bg1"/>
                </a:solidFill>
              </a:rPr>
              <a:t>(</a:t>
            </a:r>
            <a:r>
              <a:rPr lang="en-US" dirty="0" err="1">
                <a:solidFill>
                  <a:schemeClr val="bg1"/>
                </a:solidFill>
              </a:rPr>
              <a:t>p,value</a:t>
            </a:r>
            <a:r>
              <a:rPr lang="en-US" dirty="0">
                <a:solidFill>
                  <a:schemeClr val="bg1"/>
                </a:solidFill>
              </a:rPr>
              <a:t>*0.7)</a:t>
            </a:r>
          </a:p>
          <a:p>
            <a:endParaRPr lang="en-US" dirty="0">
              <a:solidFill>
                <a:schemeClr val="bg1"/>
              </a:solidFill>
            </a:endParaRPr>
          </a:p>
          <a:p>
            <a:pPr>
              <a:spcBef>
                <a:spcPct val="50000"/>
              </a:spcBef>
            </a:pPr>
            <a:endParaRPr lang="en-US" dirty="0">
              <a:solidFill>
                <a:schemeClr val="bg1"/>
              </a:solidFill>
            </a:endParaRPr>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Title 1"/>
          <p:cNvSpPr>
            <a:spLocks noGrp="1"/>
          </p:cNvSpPr>
          <p:nvPr>
            <p:ph type="title"/>
          </p:nvPr>
        </p:nvSpPr>
        <p:spPr>
          <a:xfrm>
            <a:off x="457200" y="528638"/>
            <a:ext cx="8229600" cy="857250"/>
          </a:xfrm>
        </p:spPr>
        <p:txBody>
          <a:bodyPr>
            <a:normAutofit fontScale="90000"/>
          </a:bodyPr>
          <a:lstStyle/>
          <a:p>
            <a:pPr eaLnBrk="1" fontAlgn="auto" hangingPunct="1">
              <a:spcAft>
                <a:spcPts val="0"/>
              </a:spcAft>
              <a:defRPr/>
            </a:pPr>
            <a:r>
              <a:rPr lang="en-US" smtClean="0">
                <a:ea typeface="+mj-ea"/>
                <a:cs typeface="+mj-cs"/>
              </a:rPr>
              <a:t>Lightening and darkening an image</a:t>
            </a:r>
          </a:p>
        </p:txBody>
      </p:sp>
      <p:sp>
        <p:nvSpPr>
          <p:cNvPr id="3" name="Content Placeholder 2"/>
          <p:cNvSpPr>
            <a:spLocks noGrp="1"/>
          </p:cNvSpPr>
          <p:nvPr>
            <p:ph sz="half" idx="1"/>
          </p:nvPr>
        </p:nvSpPr>
        <p:spPr>
          <a:xfrm>
            <a:off x="457200" y="1440656"/>
            <a:ext cx="4038600" cy="3325416"/>
          </a:xfrm>
        </p:spPr>
        <p:txBody>
          <a:bodyPr>
            <a:normAutofit/>
          </a:bodyPr>
          <a:lstStyle/>
          <a:p>
            <a:pPr marL="274320" indent="-274320" eaLnBrk="1" fontAlgn="auto" hangingPunct="1">
              <a:spcAft>
                <a:spcPts val="0"/>
              </a:spcAft>
              <a:buClr>
                <a:schemeClr val="accent3"/>
              </a:buClr>
              <a:buFont typeface="Wingdings" pitchFamily="2" charset="2"/>
              <a:buNone/>
              <a:defRPr/>
            </a:pPr>
            <a:r>
              <a:rPr lang="en-US" sz="1800" dirty="0" smtClean="0">
                <a:latin typeface="+mj-lt"/>
                <a:ea typeface="+mn-ea"/>
                <a:cs typeface="+mn-cs"/>
              </a:rPr>
              <a:t>def lighten(picture):</a:t>
            </a:r>
          </a:p>
          <a:p>
            <a:pPr marL="274320" indent="-274320" eaLnBrk="1" fontAlgn="auto" hangingPunct="1">
              <a:spcAft>
                <a:spcPts val="0"/>
              </a:spcAft>
              <a:buClr>
                <a:schemeClr val="accent3"/>
              </a:buClr>
              <a:buFont typeface="Wingdings" pitchFamily="2" charset="2"/>
              <a:buNone/>
              <a:defRPr/>
            </a:pPr>
            <a:r>
              <a:rPr lang="en-US" sz="1800" dirty="0" smtClean="0">
                <a:latin typeface="+mj-lt"/>
                <a:ea typeface="+mn-ea"/>
                <a:cs typeface="+mn-cs"/>
              </a:rPr>
              <a:t>  for </a:t>
            </a:r>
            <a:r>
              <a:rPr lang="en-US" sz="1800" dirty="0" err="1" smtClean="0">
                <a:latin typeface="+mj-lt"/>
                <a:ea typeface="+mn-ea"/>
                <a:cs typeface="+mn-cs"/>
              </a:rPr>
              <a:t>px</a:t>
            </a:r>
            <a:r>
              <a:rPr lang="en-US" sz="1800" dirty="0" smtClean="0">
                <a:latin typeface="+mj-lt"/>
                <a:ea typeface="+mn-ea"/>
                <a:cs typeface="+mn-cs"/>
              </a:rPr>
              <a:t> in </a:t>
            </a:r>
            <a:r>
              <a:rPr lang="en-US" sz="1800" dirty="0" err="1" smtClean="0">
                <a:latin typeface="+mj-lt"/>
                <a:ea typeface="+mn-ea"/>
                <a:cs typeface="+mn-cs"/>
              </a:rPr>
              <a:t>getPixels</a:t>
            </a:r>
            <a:r>
              <a:rPr lang="en-US" sz="1800" dirty="0" smtClean="0">
                <a:latin typeface="+mj-lt"/>
                <a:ea typeface="+mn-ea"/>
                <a:cs typeface="+mn-cs"/>
              </a:rPr>
              <a:t>(picture):</a:t>
            </a:r>
          </a:p>
          <a:p>
            <a:pPr marL="274320" indent="-274320" eaLnBrk="1" fontAlgn="auto" hangingPunct="1">
              <a:spcAft>
                <a:spcPts val="0"/>
              </a:spcAft>
              <a:buClr>
                <a:schemeClr val="accent3"/>
              </a:buClr>
              <a:buFont typeface="Wingdings" pitchFamily="2" charset="2"/>
              <a:buNone/>
              <a:defRPr/>
            </a:pPr>
            <a:r>
              <a:rPr lang="en-US" sz="1800" dirty="0" smtClean="0">
                <a:latin typeface="+mj-lt"/>
                <a:ea typeface="+mn-ea"/>
                <a:cs typeface="+mn-cs"/>
              </a:rPr>
              <a:t>   color = </a:t>
            </a:r>
            <a:r>
              <a:rPr lang="en-US" sz="1800" dirty="0" err="1" smtClean="0">
                <a:latin typeface="+mj-lt"/>
                <a:ea typeface="+mn-ea"/>
                <a:cs typeface="+mn-cs"/>
              </a:rPr>
              <a:t>getColor</a:t>
            </a:r>
            <a:r>
              <a:rPr lang="en-US" sz="1800" dirty="0" smtClean="0">
                <a:latin typeface="+mj-lt"/>
                <a:ea typeface="+mn-ea"/>
                <a:cs typeface="+mn-cs"/>
              </a:rPr>
              <a:t>(</a:t>
            </a:r>
            <a:r>
              <a:rPr lang="en-US" sz="1800" dirty="0" err="1" smtClean="0">
                <a:latin typeface="+mj-lt"/>
                <a:ea typeface="+mn-ea"/>
                <a:cs typeface="+mn-cs"/>
              </a:rPr>
              <a:t>px</a:t>
            </a:r>
            <a:r>
              <a:rPr lang="en-US" sz="1800" dirty="0" smtClean="0">
                <a:latin typeface="+mj-lt"/>
                <a:ea typeface="+mn-ea"/>
                <a:cs typeface="+mn-cs"/>
              </a:rPr>
              <a:t>)</a:t>
            </a:r>
          </a:p>
          <a:p>
            <a:pPr marL="274320" indent="-274320" eaLnBrk="1" fontAlgn="auto" hangingPunct="1">
              <a:spcAft>
                <a:spcPts val="0"/>
              </a:spcAft>
              <a:buClr>
                <a:schemeClr val="accent3"/>
              </a:buClr>
              <a:buFont typeface="Wingdings" pitchFamily="2" charset="2"/>
              <a:buNone/>
              <a:defRPr/>
            </a:pPr>
            <a:r>
              <a:rPr lang="en-US" sz="1800" dirty="0" smtClean="0">
                <a:latin typeface="+mj-lt"/>
                <a:ea typeface="+mn-ea"/>
                <a:cs typeface="+mn-cs"/>
              </a:rPr>
              <a:t>   color = </a:t>
            </a:r>
            <a:r>
              <a:rPr lang="en-US" sz="1800" dirty="0" err="1" smtClean="0">
                <a:latin typeface="+mj-lt"/>
                <a:ea typeface="+mn-ea"/>
                <a:cs typeface="+mn-cs"/>
              </a:rPr>
              <a:t>makeLighter</a:t>
            </a:r>
            <a:r>
              <a:rPr lang="en-US" sz="1800" dirty="0" smtClean="0">
                <a:latin typeface="+mj-lt"/>
                <a:ea typeface="+mn-ea"/>
                <a:cs typeface="+mn-cs"/>
              </a:rPr>
              <a:t>(color)</a:t>
            </a:r>
          </a:p>
          <a:p>
            <a:pPr marL="274320" indent="-274320" eaLnBrk="1" fontAlgn="auto" hangingPunct="1">
              <a:spcAft>
                <a:spcPts val="0"/>
              </a:spcAft>
              <a:buClr>
                <a:schemeClr val="accent3"/>
              </a:buClr>
              <a:buFont typeface="Wingdings" pitchFamily="2" charset="2"/>
              <a:buNone/>
              <a:defRPr/>
            </a:pPr>
            <a:r>
              <a:rPr lang="en-US" sz="1800" dirty="0" smtClean="0">
                <a:latin typeface="+mj-lt"/>
                <a:ea typeface="+mn-ea"/>
                <a:cs typeface="+mn-cs"/>
              </a:rPr>
              <a:t>   </a:t>
            </a:r>
            <a:r>
              <a:rPr lang="en-US" sz="1800" dirty="0" err="1" smtClean="0">
                <a:latin typeface="+mj-lt"/>
                <a:ea typeface="+mn-ea"/>
                <a:cs typeface="+mn-cs"/>
              </a:rPr>
              <a:t>setColor</a:t>
            </a:r>
            <a:r>
              <a:rPr lang="en-US" sz="1800" dirty="0" smtClean="0">
                <a:latin typeface="+mj-lt"/>
                <a:ea typeface="+mn-ea"/>
                <a:cs typeface="+mn-cs"/>
              </a:rPr>
              <a:t>(</a:t>
            </a:r>
            <a:r>
              <a:rPr lang="en-US" sz="1800" dirty="0" err="1" smtClean="0">
                <a:latin typeface="+mj-lt"/>
                <a:ea typeface="+mn-ea"/>
                <a:cs typeface="+mn-cs"/>
              </a:rPr>
              <a:t>px</a:t>
            </a:r>
            <a:r>
              <a:rPr lang="en-US" sz="1800" dirty="0" smtClean="0">
                <a:latin typeface="+mj-lt"/>
                <a:ea typeface="+mn-ea"/>
                <a:cs typeface="+mn-cs"/>
              </a:rPr>
              <a:t> ,color)</a:t>
            </a:r>
          </a:p>
        </p:txBody>
      </p:sp>
      <p:sp>
        <p:nvSpPr>
          <p:cNvPr id="4" name="Content Placeholder 3"/>
          <p:cNvSpPr>
            <a:spLocks noGrp="1"/>
          </p:cNvSpPr>
          <p:nvPr>
            <p:ph sz="half" idx="2"/>
          </p:nvPr>
        </p:nvSpPr>
        <p:spPr>
          <a:xfrm>
            <a:off x="4648200" y="1440656"/>
            <a:ext cx="4038600" cy="3325416"/>
          </a:xfrm>
        </p:spPr>
        <p:txBody>
          <a:bodyPr>
            <a:normAutofit/>
          </a:bodyPr>
          <a:lstStyle/>
          <a:p>
            <a:pPr marL="274320" indent="-274320" eaLnBrk="1" fontAlgn="auto" hangingPunct="1">
              <a:spcAft>
                <a:spcPts val="0"/>
              </a:spcAft>
              <a:buClr>
                <a:schemeClr val="accent3"/>
              </a:buClr>
              <a:buFont typeface="Wingdings" pitchFamily="2" charset="2"/>
              <a:buNone/>
              <a:defRPr/>
            </a:pPr>
            <a:r>
              <a:rPr lang="en-US" sz="1800" dirty="0" smtClean="0">
                <a:latin typeface="+mj-lt"/>
                <a:ea typeface="+mn-ea"/>
                <a:cs typeface="+mn-cs"/>
              </a:rPr>
              <a:t>def darken(picture):</a:t>
            </a:r>
          </a:p>
          <a:p>
            <a:pPr marL="274320" indent="-274320" eaLnBrk="1" fontAlgn="auto" hangingPunct="1">
              <a:spcAft>
                <a:spcPts val="0"/>
              </a:spcAft>
              <a:buClr>
                <a:schemeClr val="accent3"/>
              </a:buClr>
              <a:buFont typeface="Wingdings" pitchFamily="2" charset="2"/>
              <a:buNone/>
              <a:defRPr/>
            </a:pPr>
            <a:r>
              <a:rPr lang="en-US" sz="1800" dirty="0" smtClean="0">
                <a:latin typeface="+mj-lt"/>
                <a:ea typeface="+mn-ea"/>
                <a:cs typeface="+mn-cs"/>
              </a:rPr>
              <a:t>  for </a:t>
            </a:r>
            <a:r>
              <a:rPr lang="en-US" sz="1800" dirty="0" err="1" smtClean="0">
                <a:latin typeface="+mj-lt"/>
                <a:ea typeface="+mn-ea"/>
                <a:cs typeface="+mn-cs"/>
              </a:rPr>
              <a:t>px</a:t>
            </a:r>
            <a:r>
              <a:rPr lang="en-US" sz="1800" dirty="0" smtClean="0">
                <a:latin typeface="+mj-lt"/>
                <a:ea typeface="+mn-ea"/>
                <a:cs typeface="+mn-cs"/>
              </a:rPr>
              <a:t> in </a:t>
            </a:r>
            <a:r>
              <a:rPr lang="en-US" sz="1800" dirty="0" err="1" smtClean="0">
                <a:latin typeface="+mj-lt"/>
                <a:ea typeface="+mn-ea"/>
                <a:cs typeface="+mn-cs"/>
              </a:rPr>
              <a:t>getPixels</a:t>
            </a:r>
            <a:r>
              <a:rPr lang="en-US" sz="1800" dirty="0" smtClean="0">
                <a:latin typeface="+mj-lt"/>
                <a:ea typeface="+mn-ea"/>
                <a:cs typeface="+mn-cs"/>
              </a:rPr>
              <a:t>(picture):</a:t>
            </a:r>
          </a:p>
          <a:p>
            <a:pPr marL="274320" indent="-274320" eaLnBrk="1" fontAlgn="auto" hangingPunct="1">
              <a:spcAft>
                <a:spcPts val="0"/>
              </a:spcAft>
              <a:buClr>
                <a:schemeClr val="accent3"/>
              </a:buClr>
              <a:buFont typeface="Wingdings" pitchFamily="2" charset="2"/>
              <a:buNone/>
              <a:defRPr/>
            </a:pPr>
            <a:r>
              <a:rPr lang="en-US" sz="1800" dirty="0" smtClean="0">
                <a:latin typeface="+mj-lt"/>
                <a:ea typeface="+mn-ea"/>
                <a:cs typeface="+mn-cs"/>
              </a:rPr>
              <a:t>    color = </a:t>
            </a:r>
            <a:r>
              <a:rPr lang="en-US" sz="1800" dirty="0" err="1" smtClean="0">
                <a:latin typeface="+mj-lt"/>
                <a:ea typeface="+mn-ea"/>
                <a:cs typeface="+mn-cs"/>
              </a:rPr>
              <a:t>getColor</a:t>
            </a:r>
            <a:r>
              <a:rPr lang="en-US" sz="1800" dirty="0" smtClean="0">
                <a:latin typeface="+mj-lt"/>
                <a:ea typeface="+mn-ea"/>
                <a:cs typeface="+mn-cs"/>
              </a:rPr>
              <a:t>(</a:t>
            </a:r>
            <a:r>
              <a:rPr lang="en-US" sz="1800" dirty="0" err="1" smtClean="0">
                <a:latin typeface="+mj-lt"/>
                <a:ea typeface="+mn-ea"/>
                <a:cs typeface="+mn-cs"/>
              </a:rPr>
              <a:t>px</a:t>
            </a:r>
            <a:r>
              <a:rPr lang="en-US" sz="1800" dirty="0" smtClean="0">
                <a:latin typeface="+mj-lt"/>
                <a:ea typeface="+mn-ea"/>
                <a:cs typeface="+mn-cs"/>
              </a:rPr>
              <a:t>)</a:t>
            </a:r>
          </a:p>
          <a:p>
            <a:pPr marL="274320" indent="-274320" eaLnBrk="1" fontAlgn="auto" hangingPunct="1">
              <a:spcAft>
                <a:spcPts val="0"/>
              </a:spcAft>
              <a:buClr>
                <a:schemeClr val="accent3"/>
              </a:buClr>
              <a:buFont typeface="Wingdings" pitchFamily="2" charset="2"/>
              <a:buNone/>
              <a:defRPr/>
            </a:pPr>
            <a:r>
              <a:rPr lang="en-US" sz="1800" dirty="0" smtClean="0">
                <a:latin typeface="+mj-lt"/>
                <a:ea typeface="+mn-ea"/>
                <a:cs typeface="+mn-cs"/>
              </a:rPr>
              <a:t>    color = </a:t>
            </a:r>
            <a:r>
              <a:rPr lang="en-US" sz="1800" dirty="0" err="1" smtClean="0">
                <a:latin typeface="+mj-lt"/>
                <a:ea typeface="+mn-ea"/>
                <a:cs typeface="+mn-cs"/>
              </a:rPr>
              <a:t>makeDarker</a:t>
            </a:r>
            <a:r>
              <a:rPr lang="en-US" sz="1800" dirty="0" smtClean="0">
                <a:latin typeface="+mj-lt"/>
                <a:ea typeface="+mn-ea"/>
                <a:cs typeface="+mn-cs"/>
              </a:rPr>
              <a:t>(color)</a:t>
            </a:r>
          </a:p>
          <a:p>
            <a:pPr marL="274320" indent="-274320" eaLnBrk="1" fontAlgn="auto" hangingPunct="1">
              <a:spcAft>
                <a:spcPts val="0"/>
              </a:spcAft>
              <a:buClr>
                <a:schemeClr val="accent3"/>
              </a:buClr>
              <a:buFont typeface="Wingdings" pitchFamily="2" charset="2"/>
              <a:buNone/>
              <a:defRPr/>
            </a:pPr>
            <a:r>
              <a:rPr lang="en-US" sz="1800" dirty="0" smtClean="0">
                <a:latin typeface="+mj-lt"/>
                <a:ea typeface="+mn-ea"/>
                <a:cs typeface="+mn-cs"/>
              </a:rPr>
              <a:t>    </a:t>
            </a:r>
            <a:r>
              <a:rPr lang="en-US" sz="1800" dirty="0" err="1" smtClean="0">
                <a:latin typeface="+mj-lt"/>
                <a:ea typeface="+mn-ea"/>
                <a:cs typeface="+mn-cs"/>
              </a:rPr>
              <a:t>setColor</a:t>
            </a:r>
            <a:r>
              <a:rPr lang="en-US" sz="1800" dirty="0" smtClean="0">
                <a:latin typeface="+mj-lt"/>
                <a:ea typeface="+mn-ea"/>
                <a:cs typeface="+mn-cs"/>
              </a:rPr>
              <a:t>(</a:t>
            </a:r>
            <a:r>
              <a:rPr lang="en-US" sz="1800" dirty="0" err="1" smtClean="0">
                <a:latin typeface="+mj-lt"/>
                <a:ea typeface="+mn-ea"/>
                <a:cs typeface="+mn-cs"/>
              </a:rPr>
              <a:t>px</a:t>
            </a:r>
            <a:r>
              <a:rPr lang="en-US" sz="1800" dirty="0" smtClean="0">
                <a:latin typeface="+mj-lt"/>
                <a:ea typeface="+mn-ea"/>
                <a:cs typeface="+mn-cs"/>
              </a:rPr>
              <a:t> ,color)</a:t>
            </a:r>
          </a:p>
        </p:txBody>
      </p:sp>
      <p:pic>
        <p:nvPicPr>
          <p:cNvPr id="125956" name="Picture 2"/>
          <p:cNvPicPr>
            <a:picLocks noChangeAspect="1" noChangeArrowheads="1"/>
          </p:cNvPicPr>
          <p:nvPr/>
        </p:nvPicPr>
        <p:blipFill>
          <a:blip r:embed="rId3"/>
          <a:srcRect/>
          <a:stretch>
            <a:fillRect/>
          </a:stretch>
        </p:blipFill>
        <p:spPr bwMode="auto">
          <a:xfrm>
            <a:off x="838200" y="2857500"/>
            <a:ext cx="2667000" cy="2065735"/>
          </a:xfrm>
          <a:prstGeom prst="rect">
            <a:avLst/>
          </a:prstGeom>
          <a:noFill/>
          <a:ln w="9525">
            <a:noFill/>
            <a:miter lim="800000"/>
            <a:headEnd/>
            <a:tailEnd/>
          </a:ln>
        </p:spPr>
      </p:pic>
      <p:pic>
        <p:nvPicPr>
          <p:cNvPr id="125957" name="Picture 3"/>
          <p:cNvPicPr>
            <a:picLocks noChangeAspect="1" noChangeArrowheads="1"/>
          </p:cNvPicPr>
          <p:nvPr/>
        </p:nvPicPr>
        <p:blipFill>
          <a:blip r:embed="rId4"/>
          <a:srcRect/>
          <a:stretch>
            <a:fillRect/>
          </a:stretch>
        </p:blipFill>
        <p:spPr bwMode="auto">
          <a:xfrm>
            <a:off x="4800600" y="2857500"/>
            <a:ext cx="2686050" cy="203120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1" name="Rectangle 2"/>
          <p:cNvSpPr>
            <a:spLocks noGrp="1" noChangeArrowheads="1"/>
          </p:cNvSpPr>
          <p:nvPr>
            <p:ph type="title"/>
          </p:nvPr>
        </p:nvSpPr>
        <p:spPr/>
        <p:txBody>
          <a:bodyPr/>
          <a:lstStyle/>
          <a:p>
            <a:pPr eaLnBrk="1" hangingPunct="1"/>
            <a:r>
              <a:rPr lang="en-US" smtClean="0"/>
              <a:t>Creating a negative</a:t>
            </a:r>
          </a:p>
        </p:txBody>
      </p:sp>
      <p:sp>
        <p:nvSpPr>
          <p:cNvPr id="128002" name="Rectangle 3"/>
          <p:cNvSpPr>
            <a:spLocks noGrp="1" noChangeArrowheads="1"/>
          </p:cNvSpPr>
          <p:nvPr>
            <p:ph idx="1"/>
          </p:nvPr>
        </p:nvSpPr>
        <p:spPr/>
        <p:txBody>
          <a:bodyPr>
            <a:normAutofit fontScale="92500" lnSpcReduction="20000"/>
          </a:bodyPr>
          <a:lstStyle/>
          <a:p>
            <a:pPr eaLnBrk="1" hangingPunct="1"/>
            <a:r>
              <a:rPr lang="en-US" smtClean="0"/>
              <a:t>Let</a:t>
            </a:r>
            <a:r>
              <a:rPr lang="fr-FR" altLang="ja-JP" smtClean="0"/>
              <a:t>'</a:t>
            </a:r>
            <a:r>
              <a:rPr lang="en-US" altLang="ja-JP" smtClean="0"/>
              <a:t>s think it through</a:t>
            </a:r>
          </a:p>
          <a:p>
            <a:pPr lvl="1" eaLnBrk="1" hangingPunct="1"/>
            <a:r>
              <a:rPr lang="en-US" smtClean="0"/>
              <a:t>R,G,B go from 0 to 255</a:t>
            </a:r>
          </a:p>
          <a:p>
            <a:pPr lvl="1" eaLnBrk="1" hangingPunct="1"/>
            <a:r>
              <a:rPr lang="en-US" smtClean="0"/>
              <a:t>Let</a:t>
            </a:r>
            <a:r>
              <a:rPr lang="fr-FR" altLang="ja-JP" smtClean="0"/>
              <a:t>'</a:t>
            </a:r>
            <a:r>
              <a:rPr lang="en-US" altLang="ja-JP" smtClean="0"/>
              <a:t>s say Red is 10.  That</a:t>
            </a:r>
            <a:r>
              <a:rPr lang="fr-FR" altLang="ja-JP" smtClean="0"/>
              <a:t>'</a:t>
            </a:r>
            <a:r>
              <a:rPr lang="en-US" altLang="ja-JP" smtClean="0"/>
              <a:t>s very light red.</a:t>
            </a:r>
          </a:p>
          <a:p>
            <a:pPr lvl="2" eaLnBrk="1" hangingPunct="1"/>
            <a:r>
              <a:rPr lang="en-US" smtClean="0"/>
              <a:t>What</a:t>
            </a:r>
            <a:r>
              <a:rPr lang="fr-FR" altLang="ja-JP" smtClean="0"/>
              <a:t>'</a:t>
            </a:r>
            <a:r>
              <a:rPr lang="en-US" altLang="ja-JP" smtClean="0"/>
              <a:t>s the opposite? LOTS of Red!</a:t>
            </a:r>
          </a:p>
          <a:p>
            <a:pPr lvl="1" eaLnBrk="1" hangingPunct="1"/>
            <a:r>
              <a:rPr lang="en-US" smtClean="0"/>
              <a:t>The negative of that would be 245: 255-10</a:t>
            </a:r>
          </a:p>
          <a:p>
            <a:pPr eaLnBrk="1" hangingPunct="1"/>
            <a:r>
              <a:rPr lang="en-US" smtClean="0"/>
              <a:t>So, for each pixel, if we negate each color component in creating a new color, we negate the whole picture.</a:t>
            </a:r>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normAutofit fontScale="90000"/>
          </a:bodyPr>
          <a:lstStyle/>
          <a:p>
            <a:pPr eaLnBrk="1" fontAlgn="auto" hangingPunct="1">
              <a:spcAft>
                <a:spcPts val="0"/>
              </a:spcAft>
              <a:defRPr/>
            </a:pPr>
            <a:r>
              <a:rPr lang="en-US" smtClean="0"/>
              <a:t>Recipe for creating a negative</a:t>
            </a:r>
          </a:p>
        </p:txBody>
      </p:sp>
      <p:sp>
        <p:nvSpPr>
          <p:cNvPr id="130050" name="Rectangle 3"/>
          <p:cNvSpPr>
            <a:spLocks noChangeArrowheads="1"/>
          </p:cNvSpPr>
          <p:nvPr/>
        </p:nvSpPr>
        <p:spPr bwMode="auto">
          <a:xfrm>
            <a:off x="533400" y="1428750"/>
            <a:ext cx="5310428" cy="2031325"/>
          </a:xfrm>
          <a:prstGeom prst="rect">
            <a:avLst/>
          </a:prstGeom>
          <a:noFill/>
          <a:ln w="9525">
            <a:noFill/>
            <a:miter lim="800000"/>
            <a:headEnd/>
            <a:tailEnd/>
          </a:ln>
        </p:spPr>
        <p:txBody>
          <a:bodyPr wrap="none">
            <a:spAutoFit/>
          </a:bodyPr>
          <a:lstStyle/>
          <a:p>
            <a:r>
              <a:rPr lang="en-US" dirty="0">
                <a:solidFill>
                  <a:schemeClr val="bg1"/>
                </a:solidFill>
              </a:rPr>
              <a:t>def negative(picture):</a:t>
            </a:r>
          </a:p>
          <a:p>
            <a:r>
              <a:rPr lang="en-US" dirty="0">
                <a:solidFill>
                  <a:schemeClr val="bg1"/>
                </a:solidFill>
              </a:rPr>
              <a:t>  for </a:t>
            </a:r>
            <a:r>
              <a:rPr lang="en-US" dirty="0" err="1">
                <a:solidFill>
                  <a:schemeClr val="bg1"/>
                </a:solidFill>
              </a:rPr>
              <a:t>px</a:t>
            </a:r>
            <a:r>
              <a:rPr lang="en-US" dirty="0">
                <a:solidFill>
                  <a:schemeClr val="bg1"/>
                </a:solidFill>
              </a:rPr>
              <a:t> in </a:t>
            </a:r>
            <a:r>
              <a:rPr lang="en-US" dirty="0" err="1">
                <a:solidFill>
                  <a:schemeClr val="bg1"/>
                </a:solidFill>
              </a:rPr>
              <a:t>getPixels</a:t>
            </a:r>
            <a:r>
              <a:rPr lang="en-US" dirty="0">
                <a:solidFill>
                  <a:schemeClr val="bg1"/>
                </a:solidFill>
              </a:rPr>
              <a:t>(picture):</a:t>
            </a:r>
          </a:p>
          <a:p>
            <a:r>
              <a:rPr lang="en-US" dirty="0">
                <a:solidFill>
                  <a:schemeClr val="bg1"/>
                </a:solidFill>
              </a:rPr>
              <a:t>    red=</a:t>
            </a:r>
            <a:r>
              <a:rPr lang="en-US" dirty="0" err="1">
                <a:solidFill>
                  <a:schemeClr val="bg1"/>
                </a:solidFill>
              </a:rPr>
              <a:t>getRed</a:t>
            </a:r>
            <a:r>
              <a:rPr lang="en-US" dirty="0">
                <a:solidFill>
                  <a:schemeClr val="bg1"/>
                </a:solidFill>
              </a:rPr>
              <a:t>(</a:t>
            </a:r>
            <a:r>
              <a:rPr lang="en-US" dirty="0" err="1">
                <a:solidFill>
                  <a:schemeClr val="bg1"/>
                </a:solidFill>
              </a:rPr>
              <a:t>px</a:t>
            </a:r>
            <a:r>
              <a:rPr lang="en-US" dirty="0">
                <a:solidFill>
                  <a:schemeClr val="bg1"/>
                </a:solidFill>
              </a:rPr>
              <a:t>)</a:t>
            </a:r>
          </a:p>
          <a:p>
            <a:r>
              <a:rPr lang="en-US" dirty="0">
                <a:solidFill>
                  <a:schemeClr val="bg1"/>
                </a:solidFill>
              </a:rPr>
              <a:t>    green=</a:t>
            </a:r>
            <a:r>
              <a:rPr lang="en-US" dirty="0" err="1">
                <a:solidFill>
                  <a:schemeClr val="bg1"/>
                </a:solidFill>
              </a:rPr>
              <a:t>getGreen</a:t>
            </a:r>
            <a:r>
              <a:rPr lang="en-US" dirty="0">
                <a:solidFill>
                  <a:schemeClr val="bg1"/>
                </a:solidFill>
              </a:rPr>
              <a:t>(</a:t>
            </a:r>
            <a:r>
              <a:rPr lang="en-US" dirty="0" err="1">
                <a:solidFill>
                  <a:schemeClr val="bg1"/>
                </a:solidFill>
              </a:rPr>
              <a:t>px</a:t>
            </a:r>
            <a:r>
              <a:rPr lang="en-US" dirty="0">
                <a:solidFill>
                  <a:schemeClr val="bg1"/>
                </a:solidFill>
              </a:rPr>
              <a:t>)</a:t>
            </a:r>
          </a:p>
          <a:p>
            <a:r>
              <a:rPr lang="en-US" dirty="0">
                <a:solidFill>
                  <a:schemeClr val="bg1"/>
                </a:solidFill>
              </a:rPr>
              <a:t>    blue=</a:t>
            </a:r>
            <a:r>
              <a:rPr lang="en-US" dirty="0" err="1">
                <a:solidFill>
                  <a:schemeClr val="bg1"/>
                </a:solidFill>
              </a:rPr>
              <a:t>getBlue</a:t>
            </a:r>
            <a:r>
              <a:rPr lang="en-US" dirty="0">
                <a:solidFill>
                  <a:schemeClr val="bg1"/>
                </a:solidFill>
              </a:rPr>
              <a:t>(</a:t>
            </a:r>
            <a:r>
              <a:rPr lang="en-US" dirty="0" err="1">
                <a:solidFill>
                  <a:schemeClr val="bg1"/>
                </a:solidFill>
              </a:rPr>
              <a:t>px</a:t>
            </a:r>
            <a:r>
              <a:rPr lang="en-US" dirty="0">
                <a:solidFill>
                  <a:schemeClr val="bg1"/>
                </a:solidFill>
              </a:rPr>
              <a:t>)</a:t>
            </a:r>
          </a:p>
          <a:p>
            <a:r>
              <a:rPr lang="en-US" dirty="0">
                <a:solidFill>
                  <a:schemeClr val="bg1"/>
                </a:solidFill>
              </a:rPr>
              <a:t>    </a:t>
            </a:r>
            <a:r>
              <a:rPr lang="en-US" dirty="0" err="1">
                <a:solidFill>
                  <a:schemeClr val="bg1"/>
                </a:solidFill>
              </a:rPr>
              <a:t>negColor</a:t>
            </a:r>
            <a:r>
              <a:rPr lang="en-US" dirty="0">
                <a:solidFill>
                  <a:schemeClr val="bg1"/>
                </a:solidFill>
              </a:rPr>
              <a:t>=</a:t>
            </a:r>
            <a:r>
              <a:rPr lang="en-US" dirty="0" err="1">
                <a:solidFill>
                  <a:schemeClr val="bg1"/>
                </a:solidFill>
              </a:rPr>
              <a:t>makeColor</a:t>
            </a:r>
            <a:r>
              <a:rPr lang="en-US" dirty="0">
                <a:solidFill>
                  <a:schemeClr val="bg1"/>
                </a:solidFill>
              </a:rPr>
              <a:t>( 255-red, 255-green, 255-blue)</a:t>
            </a:r>
          </a:p>
          <a:p>
            <a:r>
              <a:rPr lang="en-US" dirty="0">
                <a:solidFill>
                  <a:schemeClr val="bg1"/>
                </a:solidFill>
              </a:rPr>
              <a:t>    </a:t>
            </a:r>
            <a:r>
              <a:rPr lang="en-US" dirty="0" err="1">
                <a:solidFill>
                  <a:schemeClr val="bg1"/>
                </a:solidFill>
              </a:rPr>
              <a:t>setColor</a:t>
            </a:r>
            <a:r>
              <a:rPr lang="en-US" dirty="0">
                <a:solidFill>
                  <a:schemeClr val="bg1"/>
                </a:solidFill>
              </a:rPr>
              <a:t>(</a:t>
            </a:r>
            <a:r>
              <a:rPr lang="en-US" dirty="0" err="1">
                <a:solidFill>
                  <a:schemeClr val="bg1"/>
                </a:solidFill>
              </a:rPr>
              <a:t>px,negColor</a:t>
            </a:r>
            <a:r>
              <a:rPr lang="en-US" dirty="0">
                <a:solidFill>
                  <a:schemeClr val="bg1"/>
                </a:solidFill>
              </a:rPr>
              <a:t>)</a:t>
            </a:r>
          </a:p>
        </p:txBody>
      </p:sp>
      <p:pic>
        <p:nvPicPr>
          <p:cNvPr id="130051" name="Picture 4"/>
          <p:cNvPicPr>
            <a:picLocks noChangeAspect="1" noChangeArrowheads="1"/>
          </p:cNvPicPr>
          <p:nvPr/>
        </p:nvPicPr>
        <p:blipFill>
          <a:blip r:embed="rId3"/>
          <a:srcRect/>
          <a:stretch>
            <a:fillRect/>
          </a:stretch>
        </p:blipFill>
        <p:spPr bwMode="auto">
          <a:xfrm>
            <a:off x="6934200" y="3200400"/>
            <a:ext cx="1784350" cy="17716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7" name="Rectangle 2"/>
          <p:cNvSpPr>
            <a:spLocks noGrp="1" noChangeArrowheads="1"/>
          </p:cNvSpPr>
          <p:nvPr>
            <p:ph type="title"/>
          </p:nvPr>
        </p:nvSpPr>
        <p:spPr/>
        <p:txBody>
          <a:bodyPr/>
          <a:lstStyle/>
          <a:p>
            <a:pPr eaLnBrk="1" hangingPunct="1"/>
            <a:r>
              <a:rPr lang="en-US" sz="3200" smtClean="0"/>
              <a:t>Original, negative, negative-negative</a:t>
            </a:r>
          </a:p>
        </p:txBody>
      </p:sp>
      <p:pic>
        <p:nvPicPr>
          <p:cNvPr id="132098" name="Picture 7" descr="barbara"/>
          <p:cNvPicPr>
            <a:picLocks noGrp="1" noChangeAspect="1" noChangeArrowheads="1"/>
          </p:cNvPicPr>
          <p:nvPr>
            <p:ph sz="half" idx="1"/>
          </p:nvPr>
        </p:nvPicPr>
        <p:blipFill>
          <a:blip r:embed="rId3"/>
          <a:srcRect/>
          <a:stretch>
            <a:fillRect/>
          </a:stretch>
        </p:blipFill>
        <p:spPr>
          <a:xfrm>
            <a:off x="533401" y="1485900"/>
            <a:ext cx="2301875" cy="2286000"/>
          </a:xfrm>
          <a:noFill/>
        </p:spPr>
      </p:pic>
      <p:pic>
        <p:nvPicPr>
          <p:cNvPr id="132099" name="Picture 8"/>
          <p:cNvPicPr>
            <a:picLocks noGrp="1" noChangeAspect="1" noChangeArrowheads="1"/>
          </p:cNvPicPr>
          <p:nvPr>
            <p:ph sz="quarter" idx="2"/>
          </p:nvPr>
        </p:nvPicPr>
        <p:blipFill>
          <a:blip r:embed="rId4"/>
          <a:srcRect/>
          <a:stretch>
            <a:fillRect/>
          </a:stretch>
        </p:blipFill>
        <p:spPr>
          <a:xfrm>
            <a:off x="2895601" y="1485900"/>
            <a:ext cx="2301875" cy="2286000"/>
          </a:xfrm>
          <a:noFill/>
        </p:spPr>
      </p:pic>
      <p:pic>
        <p:nvPicPr>
          <p:cNvPr id="132100" name="Picture 9" descr="neg-neg-barb"/>
          <p:cNvPicPr>
            <a:picLocks noGrp="1" noChangeAspect="1" noChangeArrowheads="1"/>
          </p:cNvPicPr>
          <p:nvPr>
            <p:ph sz="quarter" idx="3"/>
          </p:nvPr>
        </p:nvPicPr>
        <p:blipFill>
          <a:blip r:embed="rId5"/>
          <a:srcRect/>
          <a:stretch>
            <a:fillRect/>
          </a:stretch>
        </p:blipFill>
        <p:spPr>
          <a:xfrm>
            <a:off x="5257800" y="1485900"/>
            <a:ext cx="2301875" cy="2286000"/>
          </a:xfrm>
          <a:noFill/>
        </p:spPr>
      </p:pic>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5" name="Rectangle 2"/>
          <p:cNvSpPr>
            <a:spLocks noGrp="1" noChangeArrowheads="1"/>
          </p:cNvSpPr>
          <p:nvPr>
            <p:ph type="title"/>
          </p:nvPr>
        </p:nvSpPr>
        <p:spPr/>
        <p:txBody>
          <a:bodyPr/>
          <a:lstStyle/>
          <a:p>
            <a:pPr eaLnBrk="1" hangingPunct="1"/>
            <a:r>
              <a:rPr lang="en-US" smtClean="0"/>
              <a:t>Converting to greyscale</a:t>
            </a:r>
          </a:p>
        </p:txBody>
      </p:sp>
      <p:sp>
        <p:nvSpPr>
          <p:cNvPr id="134146" name="Rectangle 3"/>
          <p:cNvSpPr>
            <a:spLocks noGrp="1" noChangeArrowheads="1"/>
          </p:cNvSpPr>
          <p:nvPr>
            <p:ph type="body" sz="half" idx="1"/>
          </p:nvPr>
        </p:nvSpPr>
        <p:spPr/>
        <p:txBody>
          <a:bodyPr>
            <a:normAutofit fontScale="92500" lnSpcReduction="20000"/>
          </a:bodyPr>
          <a:lstStyle/>
          <a:p>
            <a:pPr eaLnBrk="1" hangingPunct="1">
              <a:lnSpc>
                <a:spcPct val="80000"/>
              </a:lnSpc>
            </a:pPr>
            <a:r>
              <a:rPr lang="en-US" sz="2200" smtClean="0"/>
              <a:t>We know that if red=green=blue, we get grey</a:t>
            </a:r>
          </a:p>
          <a:p>
            <a:pPr lvl="1" eaLnBrk="1" hangingPunct="1">
              <a:lnSpc>
                <a:spcPct val="80000"/>
              </a:lnSpc>
            </a:pPr>
            <a:r>
              <a:rPr lang="en-US" sz="1500" smtClean="0"/>
              <a:t>But what value do we set all three to?</a:t>
            </a:r>
          </a:p>
          <a:p>
            <a:pPr eaLnBrk="1" hangingPunct="1">
              <a:lnSpc>
                <a:spcPct val="80000"/>
              </a:lnSpc>
            </a:pPr>
            <a:r>
              <a:rPr lang="en-US" sz="2200" smtClean="0"/>
              <a:t>What we need is a value representing the darkness of the color, the </a:t>
            </a:r>
            <a:r>
              <a:rPr lang="en-US" sz="2200" i="1" smtClean="0"/>
              <a:t>luminance</a:t>
            </a:r>
          </a:p>
          <a:p>
            <a:pPr eaLnBrk="1" hangingPunct="1">
              <a:lnSpc>
                <a:spcPct val="80000"/>
              </a:lnSpc>
            </a:pPr>
            <a:r>
              <a:rPr lang="en-US" sz="2200" smtClean="0"/>
              <a:t>There are lots of ways of getting it, but one way that works reasonably well is dirt simple—simply take the average:</a:t>
            </a:r>
          </a:p>
        </p:txBody>
      </p:sp>
      <p:pic>
        <p:nvPicPr>
          <p:cNvPr id="134147" name="Picture 5" descr="greyscaleformula"/>
          <p:cNvPicPr>
            <a:picLocks noGrp="1" noChangeAspect="1" noChangeArrowheads="1"/>
          </p:cNvPicPr>
          <p:nvPr>
            <p:ph sz="half" idx="2"/>
          </p:nvPr>
        </p:nvPicPr>
        <p:blipFill>
          <a:blip r:embed="rId3"/>
          <a:srcRect/>
          <a:stretch>
            <a:fillRect/>
          </a:stretch>
        </p:blipFill>
        <p:spPr>
          <a:xfrm>
            <a:off x="2590800" y="3600450"/>
            <a:ext cx="3835400" cy="942975"/>
          </a:xfrm>
          <a:noFill/>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2"/>
          <p:cNvSpPr>
            <a:spLocks noGrp="1" noChangeArrowheads="1"/>
          </p:cNvSpPr>
          <p:nvPr>
            <p:ph type="title"/>
          </p:nvPr>
        </p:nvSpPr>
        <p:spPr/>
        <p:txBody>
          <a:bodyPr/>
          <a:lstStyle/>
          <a:p>
            <a:pPr eaLnBrk="1" hangingPunct="1"/>
            <a:r>
              <a:rPr lang="en-US" smtClean="0"/>
              <a:t>Pixels</a:t>
            </a:r>
          </a:p>
        </p:txBody>
      </p:sp>
      <p:sp>
        <p:nvSpPr>
          <p:cNvPr id="31746" name="Rectangle 3"/>
          <p:cNvSpPr>
            <a:spLocks noGrp="1" noChangeArrowheads="1"/>
          </p:cNvSpPr>
          <p:nvPr>
            <p:ph idx="1"/>
          </p:nvPr>
        </p:nvSpPr>
        <p:spPr/>
        <p:txBody>
          <a:bodyPr/>
          <a:lstStyle/>
          <a:p>
            <a:pPr eaLnBrk="1" hangingPunct="1"/>
            <a:r>
              <a:rPr lang="en-US" sz="3400" smtClean="0"/>
              <a:t>Pixels are </a:t>
            </a:r>
            <a:r>
              <a:rPr lang="en-US" sz="3400" i="1" smtClean="0"/>
              <a:t>picture elements</a:t>
            </a:r>
          </a:p>
          <a:p>
            <a:pPr lvl="1" eaLnBrk="1" hangingPunct="1"/>
            <a:r>
              <a:rPr lang="en-US" smtClean="0"/>
              <a:t>Each pixel object knows its </a:t>
            </a:r>
            <a:r>
              <a:rPr lang="en-US" i="1" smtClean="0"/>
              <a:t>color</a:t>
            </a:r>
          </a:p>
          <a:p>
            <a:pPr lvl="1" eaLnBrk="1" hangingPunct="1"/>
            <a:r>
              <a:rPr lang="en-US" smtClean="0"/>
              <a:t>It also knows where it is in its </a:t>
            </a:r>
            <a:r>
              <a:rPr lang="en-US" i="1" smtClean="0"/>
              <a:t>picture</a:t>
            </a:r>
            <a:endParaRPr lang="en-US" smtClean="0"/>
          </a:p>
        </p:txBody>
      </p:sp>
      <p:pic>
        <p:nvPicPr>
          <p:cNvPr id="31747" name="Picture 4"/>
          <p:cNvPicPr>
            <a:picLocks noChangeAspect="1" noChangeArrowheads="1"/>
          </p:cNvPicPr>
          <p:nvPr/>
        </p:nvPicPr>
        <p:blipFill>
          <a:blip r:embed="rId3"/>
          <a:srcRect/>
          <a:stretch>
            <a:fillRect/>
          </a:stretch>
        </p:blipFill>
        <p:spPr bwMode="auto">
          <a:xfrm>
            <a:off x="500034" y="500048"/>
            <a:ext cx="7875588" cy="742950"/>
          </a:xfrm>
          <a:prstGeom prst="rect">
            <a:avLst/>
          </a:prstGeom>
          <a:noFill/>
          <a:ln w="9525">
            <a:noFill/>
            <a:miter lim="800000"/>
            <a:headEnd/>
            <a:tailEnd/>
          </a:ln>
        </p:spPr>
      </p:pic>
      <p:pic>
        <p:nvPicPr>
          <p:cNvPr id="31748" name="Picture 5"/>
          <p:cNvPicPr>
            <a:picLocks noChangeAspect="1" noChangeArrowheads="1"/>
          </p:cNvPicPr>
          <p:nvPr/>
        </p:nvPicPr>
        <p:blipFill>
          <a:blip r:embed="rId4"/>
          <a:srcRect/>
          <a:stretch>
            <a:fillRect/>
          </a:stretch>
        </p:blipFill>
        <p:spPr bwMode="auto">
          <a:xfrm>
            <a:off x="685800" y="3543300"/>
            <a:ext cx="4673600" cy="1600200"/>
          </a:xfrm>
          <a:prstGeom prst="rect">
            <a:avLst/>
          </a:prstGeom>
          <a:noFill/>
          <a:ln w="9525">
            <a:noFill/>
            <a:miter lim="800000"/>
            <a:headEnd/>
            <a:tailEnd/>
          </a:ln>
        </p:spPr>
      </p:pic>
      <p:sp>
        <p:nvSpPr>
          <p:cNvPr id="31749" name="TextBox 7"/>
          <p:cNvSpPr txBox="1">
            <a:spLocks noChangeArrowheads="1"/>
          </p:cNvSpPr>
          <p:nvPr/>
        </p:nvSpPr>
        <p:spPr bwMode="auto">
          <a:xfrm>
            <a:off x="5562600" y="3657600"/>
            <a:ext cx="3048000" cy="923330"/>
          </a:xfrm>
          <a:prstGeom prst="rect">
            <a:avLst/>
          </a:prstGeom>
          <a:noFill/>
          <a:ln w="9525">
            <a:noFill/>
            <a:miter lim="800000"/>
            <a:headEnd/>
            <a:tailEnd/>
          </a:ln>
        </p:spPr>
        <p:txBody>
          <a:bodyPr>
            <a:spAutoFit/>
          </a:bodyPr>
          <a:lstStyle/>
          <a:p>
            <a:r>
              <a:rPr lang="en-US" dirty="0">
                <a:solidFill>
                  <a:schemeClr val="bg1"/>
                </a:solidFill>
              </a:rPr>
              <a:t>When we zoom the picture to 500%, we can see individual pixels.</a:t>
            </a:r>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fontAlgn="auto" hangingPunct="1">
              <a:spcAft>
                <a:spcPts val="0"/>
              </a:spcAft>
              <a:defRPr/>
            </a:pPr>
            <a:r>
              <a:rPr lang="en-US" smtClean="0"/>
              <a:t>Converting to greyscale</a:t>
            </a:r>
          </a:p>
        </p:txBody>
      </p:sp>
      <p:sp>
        <p:nvSpPr>
          <p:cNvPr id="136194" name="Rectangle 3"/>
          <p:cNvSpPr>
            <a:spLocks noChangeArrowheads="1"/>
          </p:cNvSpPr>
          <p:nvPr/>
        </p:nvSpPr>
        <p:spPr bwMode="auto">
          <a:xfrm>
            <a:off x="533400" y="1371600"/>
            <a:ext cx="5153014" cy="1200329"/>
          </a:xfrm>
          <a:prstGeom prst="rect">
            <a:avLst/>
          </a:prstGeom>
          <a:noFill/>
          <a:ln w="9525">
            <a:noFill/>
            <a:miter lim="800000"/>
            <a:headEnd/>
            <a:tailEnd/>
          </a:ln>
        </p:spPr>
        <p:txBody>
          <a:bodyPr wrap="none">
            <a:spAutoFit/>
          </a:bodyPr>
          <a:lstStyle/>
          <a:p>
            <a:r>
              <a:rPr lang="en-US" dirty="0">
                <a:solidFill>
                  <a:schemeClr val="bg1"/>
                </a:solidFill>
              </a:rPr>
              <a:t>def </a:t>
            </a:r>
            <a:r>
              <a:rPr lang="en-US" dirty="0" err="1">
                <a:solidFill>
                  <a:schemeClr val="bg1"/>
                </a:solidFill>
              </a:rPr>
              <a:t>greyScale</a:t>
            </a:r>
            <a:r>
              <a:rPr lang="en-US" dirty="0">
                <a:solidFill>
                  <a:schemeClr val="bg1"/>
                </a:solidFill>
              </a:rPr>
              <a:t>(picture):</a:t>
            </a:r>
          </a:p>
          <a:p>
            <a:r>
              <a:rPr lang="en-US" dirty="0">
                <a:solidFill>
                  <a:schemeClr val="bg1"/>
                </a:solidFill>
              </a:rPr>
              <a:t>  for p in </a:t>
            </a:r>
            <a:r>
              <a:rPr lang="en-US" dirty="0" err="1">
                <a:solidFill>
                  <a:schemeClr val="bg1"/>
                </a:solidFill>
              </a:rPr>
              <a:t>getPixels</a:t>
            </a:r>
            <a:r>
              <a:rPr lang="en-US" dirty="0">
                <a:solidFill>
                  <a:schemeClr val="bg1"/>
                </a:solidFill>
              </a:rPr>
              <a:t>(picture):</a:t>
            </a:r>
          </a:p>
          <a:p>
            <a:r>
              <a:rPr lang="en-US" dirty="0">
                <a:solidFill>
                  <a:schemeClr val="bg1"/>
                </a:solidFill>
              </a:rPr>
              <a:t>    intensity = (</a:t>
            </a:r>
            <a:r>
              <a:rPr lang="en-US" dirty="0" err="1">
                <a:solidFill>
                  <a:schemeClr val="bg1"/>
                </a:solidFill>
              </a:rPr>
              <a:t>getRed</a:t>
            </a:r>
            <a:r>
              <a:rPr lang="en-US" dirty="0">
                <a:solidFill>
                  <a:schemeClr val="bg1"/>
                </a:solidFill>
              </a:rPr>
              <a:t>(p)+</a:t>
            </a:r>
            <a:r>
              <a:rPr lang="en-US" dirty="0" err="1">
                <a:solidFill>
                  <a:schemeClr val="bg1"/>
                </a:solidFill>
              </a:rPr>
              <a:t>getGreen</a:t>
            </a:r>
            <a:r>
              <a:rPr lang="en-US" dirty="0">
                <a:solidFill>
                  <a:schemeClr val="bg1"/>
                </a:solidFill>
              </a:rPr>
              <a:t>(p)+</a:t>
            </a:r>
            <a:r>
              <a:rPr lang="en-US" dirty="0" err="1">
                <a:solidFill>
                  <a:schemeClr val="bg1"/>
                </a:solidFill>
              </a:rPr>
              <a:t>getBlue</a:t>
            </a:r>
            <a:r>
              <a:rPr lang="en-US" dirty="0">
                <a:solidFill>
                  <a:schemeClr val="bg1"/>
                </a:solidFill>
              </a:rPr>
              <a:t>(p))/3</a:t>
            </a:r>
          </a:p>
          <a:p>
            <a:r>
              <a:rPr lang="en-US" dirty="0">
                <a:solidFill>
                  <a:schemeClr val="bg1"/>
                </a:solidFill>
              </a:rPr>
              <a:t>    </a:t>
            </a:r>
            <a:r>
              <a:rPr lang="en-US" dirty="0" err="1">
                <a:solidFill>
                  <a:schemeClr val="bg1"/>
                </a:solidFill>
              </a:rPr>
              <a:t>setColor</a:t>
            </a:r>
            <a:r>
              <a:rPr lang="en-US" dirty="0">
                <a:solidFill>
                  <a:schemeClr val="bg1"/>
                </a:solidFill>
              </a:rPr>
              <a:t>(</a:t>
            </a:r>
            <a:r>
              <a:rPr lang="en-US" dirty="0" err="1">
                <a:solidFill>
                  <a:schemeClr val="bg1"/>
                </a:solidFill>
              </a:rPr>
              <a:t>p,makeColor</a:t>
            </a:r>
            <a:r>
              <a:rPr lang="en-US" dirty="0">
                <a:solidFill>
                  <a:schemeClr val="bg1"/>
                </a:solidFill>
              </a:rPr>
              <a:t>(</a:t>
            </a:r>
            <a:r>
              <a:rPr lang="en-US" dirty="0" err="1">
                <a:solidFill>
                  <a:schemeClr val="bg1"/>
                </a:solidFill>
              </a:rPr>
              <a:t>intensity,intensity,intensity</a:t>
            </a:r>
            <a:r>
              <a:rPr lang="en-US" dirty="0">
                <a:solidFill>
                  <a:schemeClr val="bg1"/>
                </a:solidFill>
              </a:rPr>
              <a:t>))</a:t>
            </a:r>
          </a:p>
        </p:txBody>
      </p:sp>
      <p:pic>
        <p:nvPicPr>
          <p:cNvPr id="136195" name="Picture 4"/>
          <p:cNvPicPr>
            <a:picLocks noChangeAspect="1" noChangeArrowheads="1"/>
          </p:cNvPicPr>
          <p:nvPr/>
        </p:nvPicPr>
        <p:blipFill>
          <a:blip r:embed="rId3"/>
          <a:srcRect/>
          <a:stretch>
            <a:fillRect/>
          </a:stretch>
        </p:blipFill>
        <p:spPr bwMode="auto">
          <a:xfrm>
            <a:off x="685801" y="2628900"/>
            <a:ext cx="2416175" cy="24003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1" name="Rectangle 2"/>
          <p:cNvSpPr>
            <a:spLocks noGrp="1" noChangeArrowheads="1"/>
          </p:cNvSpPr>
          <p:nvPr>
            <p:ph type="title"/>
          </p:nvPr>
        </p:nvSpPr>
        <p:spPr/>
        <p:txBody>
          <a:bodyPr>
            <a:normAutofit fontScale="90000"/>
          </a:bodyPr>
          <a:lstStyle/>
          <a:p>
            <a:pPr eaLnBrk="1" hangingPunct="1"/>
            <a:r>
              <a:rPr lang="en-US" sz="3200" smtClean="0"/>
              <a:t>Can we get back again?</a:t>
            </a:r>
            <a:br>
              <a:rPr lang="en-US" sz="3200" smtClean="0"/>
            </a:br>
            <a:r>
              <a:rPr lang="en-US" sz="3200" smtClean="0"/>
              <a:t>Nope</a:t>
            </a:r>
          </a:p>
        </p:txBody>
      </p:sp>
      <p:sp>
        <p:nvSpPr>
          <p:cNvPr id="138242" name="Rectangle 3"/>
          <p:cNvSpPr>
            <a:spLocks noGrp="1" noChangeArrowheads="1"/>
          </p:cNvSpPr>
          <p:nvPr>
            <p:ph idx="1"/>
          </p:nvPr>
        </p:nvSpPr>
        <p:spPr/>
        <p:txBody>
          <a:bodyPr/>
          <a:lstStyle/>
          <a:p>
            <a:pPr eaLnBrk="1" hangingPunct="1"/>
            <a:r>
              <a:rPr lang="en-US" smtClean="0"/>
              <a:t>We</a:t>
            </a:r>
            <a:r>
              <a:rPr lang="fr-FR" altLang="ja-JP" smtClean="0"/>
              <a:t>'</a:t>
            </a:r>
            <a:r>
              <a:rPr lang="en-US" altLang="ja-JP" smtClean="0"/>
              <a:t>ve lost information</a:t>
            </a:r>
          </a:p>
          <a:p>
            <a:pPr lvl="1" eaLnBrk="1" hangingPunct="1"/>
            <a:r>
              <a:rPr lang="en-US" smtClean="0"/>
              <a:t>We no longer know what the ratios are between the reds, the greens, and the blues</a:t>
            </a:r>
          </a:p>
          <a:p>
            <a:pPr lvl="1" eaLnBrk="1" hangingPunct="1"/>
            <a:r>
              <a:rPr lang="en-US" smtClean="0"/>
              <a:t>We no longer know any particular value.</a:t>
            </a:r>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89" name="Rectangle 2"/>
          <p:cNvSpPr>
            <a:spLocks noGrp="1" noChangeArrowheads="1"/>
          </p:cNvSpPr>
          <p:nvPr>
            <p:ph type="title"/>
          </p:nvPr>
        </p:nvSpPr>
        <p:spPr/>
        <p:txBody>
          <a:bodyPr/>
          <a:lstStyle/>
          <a:p>
            <a:pPr eaLnBrk="1" hangingPunct="1"/>
            <a:r>
              <a:rPr lang="en-US" sz="3200" smtClean="0"/>
              <a:t>But that</a:t>
            </a:r>
            <a:r>
              <a:rPr lang="fr-FR" altLang="ja-JP" sz="3200" smtClean="0"/>
              <a:t>'</a:t>
            </a:r>
            <a:r>
              <a:rPr lang="en-US" altLang="ja-JP" sz="3200" smtClean="0"/>
              <a:t>s not really the </a:t>
            </a:r>
            <a:r>
              <a:rPr lang="en-US" altLang="ja-JP" sz="3200" i="1" smtClean="0"/>
              <a:t>best </a:t>
            </a:r>
            <a:r>
              <a:rPr lang="en-US" altLang="ja-JP" sz="3200" smtClean="0"/>
              <a:t>greyscale</a:t>
            </a:r>
            <a:endParaRPr lang="en-US" sz="3200" smtClean="0"/>
          </a:p>
        </p:txBody>
      </p:sp>
      <p:sp>
        <p:nvSpPr>
          <p:cNvPr id="140290" name="Rectangle 3"/>
          <p:cNvSpPr>
            <a:spLocks noGrp="1" noChangeArrowheads="1"/>
          </p:cNvSpPr>
          <p:nvPr>
            <p:ph idx="1"/>
          </p:nvPr>
        </p:nvSpPr>
        <p:spPr/>
        <p:txBody>
          <a:bodyPr>
            <a:normAutofit fontScale="85000" lnSpcReduction="20000"/>
          </a:bodyPr>
          <a:lstStyle/>
          <a:p>
            <a:pPr eaLnBrk="1" hangingPunct="1">
              <a:lnSpc>
                <a:spcPct val="90000"/>
              </a:lnSpc>
            </a:pPr>
            <a:r>
              <a:rPr lang="en-US" smtClean="0"/>
              <a:t>In reality, we don</a:t>
            </a:r>
            <a:r>
              <a:rPr lang="fr-FR" altLang="ja-JP" smtClean="0"/>
              <a:t>'</a:t>
            </a:r>
            <a:r>
              <a:rPr lang="en-US" altLang="ja-JP" smtClean="0"/>
              <a:t>t perceive red, green, and blue as </a:t>
            </a:r>
            <a:r>
              <a:rPr lang="en-US" altLang="ja-JP" i="1" smtClean="0"/>
              <a:t>equal</a:t>
            </a:r>
            <a:r>
              <a:rPr lang="en-US" altLang="ja-JP" smtClean="0"/>
              <a:t> in their amount of luminance: How bright (or non-bright) something is.</a:t>
            </a:r>
          </a:p>
          <a:p>
            <a:pPr lvl="1" eaLnBrk="1" hangingPunct="1">
              <a:lnSpc>
                <a:spcPct val="90000"/>
              </a:lnSpc>
            </a:pPr>
            <a:r>
              <a:rPr lang="en-US" smtClean="0"/>
              <a:t>We tend to see blue as </a:t>
            </a:r>
            <a:r>
              <a:rPr lang="ja-JP" altLang="en-US" smtClean="0"/>
              <a:t>“</a:t>
            </a:r>
            <a:r>
              <a:rPr lang="en-US" altLang="ja-JP" smtClean="0"/>
              <a:t>darker</a:t>
            </a:r>
            <a:r>
              <a:rPr lang="ja-JP" altLang="en-US" smtClean="0"/>
              <a:t>”</a:t>
            </a:r>
            <a:r>
              <a:rPr lang="en-US" altLang="ja-JP" smtClean="0"/>
              <a:t> and red as </a:t>
            </a:r>
            <a:r>
              <a:rPr lang="ja-JP" altLang="en-US" smtClean="0"/>
              <a:t>“</a:t>
            </a:r>
            <a:r>
              <a:rPr lang="en-US" altLang="ja-JP" smtClean="0"/>
              <a:t>brighter</a:t>
            </a:r>
            <a:r>
              <a:rPr lang="ja-JP" altLang="en-US" smtClean="0"/>
              <a:t>”</a:t>
            </a:r>
            <a:endParaRPr lang="en-US" altLang="ja-JP" smtClean="0"/>
          </a:p>
          <a:p>
            <a:pPr lvl="1" eaLnBrk="1" hangingPunct="1">
              <a:lnSpc>
                <a:spcPct val="90000"/>
              </a:lnSpc>
            </a:pPr>
            <a:r>
              <a:rPr lang="en-US" smtClean="0"/>
              <a:t>Even if, physically, the same amount of light is coming off of each</a:t>
            </a:r>
          </a:p>
          <a:p>
            <a:pPr eaLnBrk="1" hangingPunct="1">
              <a:lnSpc>
                <a:spcPct val="90000"/>
              </a:lnSpc>
            </a:pPr>
            <a:r>
              <a:rPr lang="en-US" smtClean="0"/>
              <a:t>Photoshop</a:t>
            </a:r>
            <a:r>
              <a:rPr lang="fr-FR" altLang="ja-JP" smtClean="0"/>
              <a:t>'</a:t>
            </a:r>
            <a:r>
              <a:rPr lang="en-US" altLang="ja-JP" smtClean="0"/>
              <a:t>s greyscale is very nice: Very similar to the way that our eye sees it</a:t>
            </a:r>
          </a:p>
          <a:p>
            <a:pPr lvl="1" eaLnBrk="1" hangingPunct="1">
              <a:lnSpc>
                <a:spcPct val="90000"/>
              </a:lnSpc>
            </a:pPr>
            <a:r>
              <a:rPr lang="en-US" smtClean="0"/>
              <a:t>B&amp;W TV</a:t>
            </a:r>
            <a:r>
              <a:rPr lang="fr-FR" altLang="ja-JP" smtClean="0"/>
              <a:t>'</a:t>
            </a:r>
            <a:r>
              <a:rPr lang="en-US" altLang="ja-JP" smtClean="0"/>
              <a:t>s are also pretty good</a:t>
            </a:r>
            <a:endParaRPr lang="en-US" smtClean="0"/>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7" name="Rectangle 2"/>
          <p:cNvSpPr>
            <a:spLocks noGrp="1" noChangeArrowheads="1"/>
          </p:cNvSpPr>
          <p:nvPr>
            <p:ph type="title"/>
          </p:nvPr>
        </p:nvSpPr>
        <p:spPr/>
        <p:txBody>
          <a:bodyPr/>
          <a:lstStyle/>
          <a:p>
            <a:pPr eaLnBrk="1" hangingPunct="1"/>
            <a:r>
              <a:rPr lang="en-US" smtClean="0"/>
              <a:t>Building a better greyscale</a:t>
            </a:r>
          </a:p>
        </p:txBody>
      </p:sp>
      <p:sp>
        <p:nvSpPr>
          <p:cNvPr id="142338" name="Rectangle 3"/>
          <p:cNvSpPr>
            <a:spLocks noGrp="1" noChangeArrowheads="1"/>
          </p:cNvSpPr>
          <p:nvPr>
            <p:ph idx="1"/>
          </p:nvPr>
        </p:nvSpPr>
        <p:spPr>
          <a:xfrm>
            <a:off x="457200" y="1485900"/>
            <a:ext cx="8458200" cy="1200150"/>
          </a:xfrm>
        </p:spPr>
        <p:txBody>
          <a:bodyPr>
            <a:normAutofit fontScale="92500" lnSpcReduction="20000"/>
          </a:bodyPr>
          <a:lstStyle/>
          <a:p>
            <a:pPr eaLnBrk="1" hangingPunct="1"/>
            <a:r>
              <a:rPr lang="en-US" smtClean="0"/>
              <a:t>We</a:t>
            </a:r>
            <a:r>
              <a:rPr lang="fr-FR" altLang="ja-JP" smtClean="0"/>
              <a:t>'</a:t>
            </a:r>
            <a:r>
              <a:rPr lang="en-US" altLang="ja-JP" smtClean="0"/>
              <a:t>ll </a:t>
            </a:r>
            <a:r>
              <a:rPr lang="en-US" altLang="ja-JP" i="1" smtClean="0"/>
              <a:t>weight</a:t>
            </a:r>
            <a:r>
              <a:rPr lang="en-US" altLang="ja-JP" smtClean="0"/>
              <a:t> red, green, and blue based on how light we perceive them to be, based on laboratory experiments.</a:t>
            </a:r>
            <a:endParaRPr lang="en-US" smtClean="0"/>
          </a:p>
        </p:txBody>
      </p:sp>
      <p:sp>
        <p:nvSpPr>
          <p:cNvPr id="142339" name="Text Box 4"/>
          <p:cNvSpPr txBox="1">
            <a:spLocks noChangeArrowheads="1"/>
          </p:cNvSpPr>
          <p:nvPr/>
        </p:nvSpPr>
        <p:spPr bwMode="auto">
          <a:xfrm>
            <a:off x="838200" y="2686050"/>
            <a:ext cx="5794728" cy="2308324"/>
          </a:xfrm>
          <a:prstGeom prst="rect">
            <a:avLst/>
          </a:prstGeom>
          <a:noFill/>
          <a:ln w="9525">
            <a:noFill/>
            <a:miter lim="800000"/>
            <a:headEnd/>
            <a:tailEnd/>
          </a:ln>
        </p:spPr>
        <p:txBody>
          <a:bodyPr wrap="none">
            <a:spAutoFit/>
          </a:bodyPr>
          <a:lstStyle/>
          <a:p>
            <a:r>
              <a:rPr lang="en-US" dirty="0">
                <a:solidFill>
                  <a:schemeClr val="bg1"/>
                </a:solidFill>
              </a:rPr>
              <a:t>def </a:t>
            </a:r>
            <a:r>
              <a:rPr lang="en-US" dirty="0" err="1">
                <a:solidFill>
                  <a:schemeClr val="bg1"/>
                </a:solidFill>
              </a:rPr>
              <a:t>greyScaleNew</a:t>
            </a:r>
            <a:r>
              <a:rPr lang="en-US" dirty="0">
                <a:solidFill>
                  <a:schemeClr val="bg1"/>
                </a:solidFill>
              </a:rPr>
              <a:t>(picture):</a:t>
            </a:r>
          </a:p>
          <a:p>
            <a:r>
              <a:rPr lang="en-US" dirty="0">
                <a:solidFill>
                  <a:schemeClr val="bg1"/>
                </a:solidFill>
              </a:rPr>
              <a:t>  for </a:t>
            </a:r>
            <a:r>
              <a:rPr lang="en-US" dirty="0" err="1">
                <a:solidFill>
                  <a:schemeClr val="bg1"/>
                </a:solidFill>
              </a:rPr>
              <a:t>px</a:t>
            </a:r>
            <a:r>
              <a:rPr lang="en-US" dirty="0">
                <a:solidFill>
                  <a:schemeClr val="bg1"/>
                </a:solidFill>
              </a:rPr>
              <a:t> in </a:t>
            </a:r>
            <a:r>
              <a:rPr lang="en-US" dirty="0" err="1">
                <a:solidFill>
                  <a:schemeClr val="bg1"/>
                </a:solidFill>
              </a:rPr>
              <a:t>getPixels</a:t>
            </a:r>
            <a:r>
              <a:rPr lang="en-US" dirty="0">
                <a:solidFill>
                  <a:schemeClr val="bg1"/>
                </a:solidFill>
              </a:rPr>
              <a:t>(picture):</a:t>
            </a:r>
          </a:p>
          <a:p>
            <a:r>
              <a:rPr lang="en-US" dirty="0">
                <a:solidFill>
                  <a:schemeClr val="bg1"/>
                </a:solidFill>
              </a:rPr>
              <a:t>    </a:t>
            </a:r>
            <a:r>
              <a:rPr lang="en-US" dirty="0" err="1">
                <a:solidFill>
                  <a:schemeClr val="bg1"/>
                </a:solidFill>
              </a:rPr>
              <a:t>newRed</a:t>
            </a:r>
            <a:r>
              <a:rPr lang="en-US" dirty="0">
                <a:solidFill>
                  <a:schemeClr val="bg1"/>
                </a:solidFill>
              </a:rPr>
              <a:t> = </a:t>
            </a:r>
            <a:r>
              <a:rPr lang="en-US" dirty="0" err="1">
                <a:solidFill>
                  <a:schemeClr val="bg1"/>
                </a:solidFill>
              </a:rPr>
              <a:t>getRed</a:t>
            </a:r>
            <a:r>
              <a:rPr lang="en-US" dirty="0">
                <a:solidFill>
                  <a:schemeClr val="bg1"/>
                </a:solidFill>
              </a:rPr>
              <a:t>(</a:t>
            </a:r>
            <a:r>
              <a:rPr lang="en-US" dirty="0" err="1">
                <a:solidFill>
                  <a:schemeClr val="bg1"/>
                </a:solidFill>
              </a:rPr>
              <a:t>px</a:t>
            </a:r>
            <a:r>
              <a:rPr lang="en-US" dirty="0">
                <a:solidFill>
                  <a:schemeClr val="bg1"/>
                </a:solidFill>
              </a:rPr>
              <a:t>) * 0.299</a:t>
            </a:r>
          </a:p>
          <a:p>
            <a:r>
              <a:rPr lang="en-US" dirty="0">
                <a:solidFill>
                  <a:schemeClr val="bg1"/>
                </a:solidFill>
              </a:rPr>
              <a:t>    </a:t>
            </a:r>
            <a:r>
              <a:rPr lang="en-US" dirty="0" err="1">
                <a:solidFill>
                  <a:schemeClr val="bg1"/>
                </a:solidFill>
              </a:rPr>
              <a:t>newGreen</a:t>
            </a:r>
            <a:r>
              <a:rPr lang="en-US" dirty="0">
                <a:solidFill>
                  <a:schemeClr val="bg1"/>
                </a:solidFill>
              </a:rPr>
              <a:t> = </a:t>
            </a:r>
            <a:r>
              <a:rPr lang="en-US" dirty="0" err="1">
                <a:solidFill>
                  <a:schemeClr val="bg1"/>
                </a:solidFill>
              </a:rPr>
              <a:t>getGreen</a:t>
            </a:r>
            <a:r>
              <a:rPr lang="en-US" dirty="0">
                <a:solidFill>
                  <a:schemeClr val="bg1"/>
                </a:solidFill>
              </a:rPr>
              <a:t>(</a:t>
            </a:r>
            <a:r>
              <a:rPr lang="en-US" dirty="0" err="1">
                <a:solidFill>
                  <a:schemeClr val="bg1"/>
                </a:solidFill>
              </a:rPr>
              <a:t>px</a:t>
            </a:r>
            <a:r>
              <a:rPr lang="en-US" dirty="0">
                <a:solidFill>
                  <a:schemeClr val="bg1"/>
                </a:solidFill>
              </a:rPr>
              <a:t>) * 0.587</a:t>
            </a:r>
          </a:p>
          <a:p>
            <a:r>
              <a:rPr lang="en-US" dirty="0">
                <a:solidFill>
                  <a:schemeClr val="bg1"/>
                </a:solidFill>
              </a:rPr>
              <a:t>    </a:t>
            </a:r>
            <a:r>
              <a:rPr lang="en-US" dirty="0" err="1">
                <a:solidFill>
                  <a:schemeClr val="bg1"/>
                </a:solidFill>
              </a:rPr>
              <a:t>newBlue</a:t>
            </a:r>
            <a:r>
              <a:rPr lang="en-US" dirty="0">
                <a:solidFill>
                  <a:schemeClr val="bg1"/>
                </a:solidFill>
              </a:rPr>
              <a:t> = </a:t>
            </a:r>
            <a:r>
              <a:rPr lang="en-US" dirty="0" err="1">
                <a:solidFill>
                  <a:schemeClr val="bg1"/>
                </a:solidFill>
              </a:rPr>
              <a:t>getBlue</a:t>
            </a:r>
            <a:r>
              <a:rPr lang="en-US" dirty="0">
                <a:solidFill>
                  <a:schemeClr val="bg1"/>
                </a:solidFill>
              </a:rPr>
              <a:t>(</a:t>
            </a:r>
            <a:r>
              <a:rPr lang="en-US" dirty="0" err="1">
                <a:solidFill>
                  <a:schemeClr val="bg1"/>
                </a:solidFill>
              </a:rPr>
              <a:t>px</a:t>
            </a:r>
            <a:r>
              <a:rPr lang="en-US" dirty="0">
                <a:solidFill>
                  <a:schemeClr val="bg1"/>
                </a:solidFill>
              </a:rPr>
              <a:t>) * 0.114</a:t>
            </a:r>
          </a:p>
          <a:p>
            <a:r>
              <a:rPr lang="en-US" dirty="0">
                <a:solidFill>
                  <a:schemeClr val="bg1"/>
                </a:solidFill>
              </a:rPr>
              <a:t>    luminance = </a:t>
            </a:r>
            <a:r>
              <a:rPr lang="en-US" dirty="0" err="1">
                <a:solidFill>
                  <a:schemeClr val="bg1"/>
                </a:solidFill>
              </a:rPr>
              <a:t>newRed+newGreen+newBlue</a:t>
            </a:r>
            <a:endParaRPr lang="en-US" dirty="0">
              <a:solidFill>
                <a:schemeClr val="bg1"/>
              </a:solidFill>
            </a:endParaRPr>
          </a:p>
          <a:p>
            <a:r>
              <a:rPr lang="en-US" dirty="0">
                <a:solidFill>
                  <a:schemeClr val="bg1"/>
                </a:solidFill>
              </a:rPr>
              <a:t>    </a:t>
            </a:r>
            <a:r>
              <a:rPr lang="en-US" dirty="0" err="1">
                <a:solidFill>
                  <a:schemeClr val="bg1"/>
                </a:solidFill>
              </a:rPr>
              <a:t>setColor</a:t>
            </a:r>
            <a:r>
              <a:rPr lang="en-US" dirty="0">
                <a:solidFill>
                  <a:schemeClr val="bg1"/>
                </a:solidFill>
              </a:rPr>
              <a:t>(</a:t>
            </a:r>
            <a:r>
              <a:rPr lang="en-US" dirty="0" err="1">
                <a:solidFill>
                  <a:schemeClr val="bg1"/>
                </a:solidFill>
              </a:rPr>
              <a:t>px,makeColor</a:t>
            </a:r>
            <a:r>
              <a:rPr lang="en-US" dirty="0">
                <a:solidFill>
                  <a:schemeClr val="bg1"/>
                </a:solidFill>
              </a:rPr>
              <a:t>(</a:t>
            </a:r>
            <a:r>
              <a:rPr lang="en-US" dirty="0" err="1">
                <a:solidFill>
                  <a:schemeClr val="bg1"/>
                </a:solidFill>
              </a:rPr>
              <a:t>luminance,luminance,luminance</a:t>
            </a:r>
            <a:r>
              <a:rPr lang="en-US" dirty="0">
                <a:solidFill>
                  <a:schemeClr val="bg1"/>
                </a:solidFill>
              </a:rPr>
              <a:t>))</a:t>
            </a:r>
          </a:p>
          <a:p>
            <a:endParaRPr lang="en-US" dirty="0">
              <a:solidFill>
                <a:schemeClr val="bg1"/>
              </a:solidFill>
            </a:endParaRPr>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5" name="Rectangle 2"/>
          <p:cNvSpPr>
            <a:spLocks noGrp="1" noChangeArrowheads="1"/>
          </p:cNvSpPr>
          <p:nvPr>
            <p:ph type="title"/>
          </p:nvPr>
        </p:nvSpPr>
        <p:spPr>
          <a:xfrm>
            <a:off x="457200" y="528638"/>
            <a:ext cx="8229600" cy="857250"/>
          </a:xfrm>
        </p:spPr>
        <p:txBody>
          <a:bodyPr>
            <a:normAutofit fontScale="90000"/>
          </a:bodyPr>
          <a:lstStyle/>
          <a:p>
            <a:pPr eaLnBrk="1" hangingPunct="1"/>
            <a:r>
              <a:rPr lang="en-US" sz="3200" smtClean="0"/>
              <a:t>Comparing the two greyscales:</a:t>
            </a:r>
            <a:br>
              <a:rPr lang="en-US" sz="3200" smtClean="0"/>
            </a:br>
            <a:r>
              <a:rPr lang="en-US" sz="3200" smtClean="0"/>
              <a:t>Average on left, weighted on right</a:t>
            </a:r>
          </a:p>
        </p:txBody>
      </p:sp>
      <p:pic>
        <p:nvPicPr>
          <p:cNvPr id="144386" name="Picture 15" descr="old-gray-barb"/>
          <p:cNvPicPr>
            <a:picLocks noGrp="1" noChangeAspect="1" noChangeArrowheads="1"/>
          </p:cNvPicPr>
          <p:nvPr>
            <p:ph sz="half" idx="1"/>
          </p:nvPr>
        </p:nvPicPr>
        <p:blipFill>
          <a:blip r:embed="rId3"/>
          <a:srcRect/>
          <a:stretch>
            <a:fillRect/>
          </a:stretch>
        </p:blipFill>
        <p:spPr>
          <a:xfrm>
            <a:off x="762000" y="1657350"/>
            <a:ext cx="3271838" cy="3250406"/>
          </a:xfrm>
          <a:noFill/>
        </p:spPr>
      </p:pic>
      <p:pic>
        <p:nvPicPr>
          <p:cNvPr id="144387" name="Picture 16" descr="new-grey-barb"/>
          <p:cNvPicPr>
            <a:picLocks noGrp="1" noChangeAspect="1" noChangeArrowheads="1"/>
          </p:cNvPicPr>
          <p:nvPr>
            <p:ph sz="half" idx="2"/>
          </p:nvPr>
        </p:nvPicPr>
        <p:blipFill>
          <a:blip r:embed="rId4"/>
          <a:srcRect/>
          <a:stretch>
            <a:fillRect/>
          </a:stretch>
        </p:blipFill>
        <p:spPr>
          <a:xfrm>
            <a:off x="5610225" y="2053828"/>
            <a:ext cx="2114550" cy="2100263"/>
          </a:xfrm>
          <a:noFill/>
        </p:spPr>
      </p:pic>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3" name="Rectangle 4"/>
          <p:cNvSpPr>
            <a:spLocks noGrp="1" noChangeArrowheads="1"/>
          </p:cNvSpPr>
          <p:nvPr>
            <p:ph type="title"/>
          </p:nvPr>
        </p:nvSpPr>
        <p:spPr/>
        <p:txBody>
          <a:bodyPr/>
          <a:lstStyle/>
          <a:p>
            <a:pPr eaLnBrk="1" hangingPunct="1"/>
            <a:r>
              <a:rPr lang="en-US" sz="3200" smtClean="0"/>
              <a:t>Let</a:t>
            </a:r>
            <a:r>
              <a:rPr lang="fr-FR" altLang="ja-JP" sz="3200" smtClean="0"/>
              <a:t>'</a:t>
            </a:r>
            <a:r>
              <a:rPr lang="en-US" altLang="ja-JP" sz="3200" smtClean="0"/>
              <a:t>s use a black cat to compare</a:t>
            </a:r>
            <a:endParaRPr lang="en-US" sz="3200" smtClean="0"/>
          </a:p>
        </p:txBody>
      </p:sp>
      <p:pic>
        <p:nvPicPr>
          <p:cNvPr id="146434" name="Picture 6" descr="blackcat"/>
          <p:cNvPicPr>
            <a:picLocks noGrp="1" noChangeAspect="1" noChangeArrowheads="1"/>
          </p:cNvPicPr>
          <p:nvPr>
            <p:ph idx="1"/>
          </p:nvPr>
        </p:nvPicPr>
        <p:blipFill>
          <a:blip r:embed="rId3"/>
          <a:srcRect/>
          <a:stretch>
            <a:fillRect/>
          </a:stretch>
        </p:blipFill>
        <p:spPr>
          <a:xfrm>
            <a:off x="1243014" y="1451373"/>
            <a:ext cx="6657975" cy="3292078"/>
          </a:xfrm>
          <a:noFill/>
        </p:spPr>
      </p:pic>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1" name="Rectangle 4"/>
          <p:cNvSpPr>
            <a:spLocks noGrp="1" noChangeArrowheads="1"/>
          </p:cNvSpPr>
          <p:nvPr>
            <p:ph type="title"/>
          </p:nvPr>
        </p:nvSpPr>
        <p:spPr>
          <a:xfrm>
            <a:off x="457200" y="528638"/>
            <a:ext cx="8229600" cy="857250"/>
          </a:xfrm>
        </p:spPr>
        <p:txBody>
          <a:bodyPr/>
          <a:lstStyle/>
          <a:p>
            <a:pPr eaLnBrk="1" hangingPunct="1"/>
            <a:r>
              <a:rPr lang="en-US" sz="3200" smtClean="0"/>
              <a:t>Average on left, weighted on right</a:t>
            </a:r>
          </a:p>
        </p:txBody>
      </p:sp>
      <p:pic>
        <p:nvPicPr>
          <p:cNvPr id="148482" name="Picture 7" descr="old-grey-cat"/>
          <p:cNvPicPr>
            <a:picLocks noGrp="1" noChangeAspect="1" noChangeArrowheads="1"/>
          </p:cNvPicPr>
          <p:nvPr>
            <p:ph sz="half" idx="1"/>
          </p:nvPr>
        </p:nvPicPr>
        <p:blipFill>
          <a:blip r:embed="rId3"/>
          <a:srcRect/>
          <a:stretch>
            <a:fillRect/>
          </a:stretch>
        </p:blipFill>
        <p:spPr>
          <a:xfrm>
            <a:off x="76200" y="1756172"/>
            <a:ext cx="4419600" cy="2184797"/>
          </a:xfrm>
          <a:noFill/>
        </p:spPr>
      </p:pic>
      <p:pic>
        <p:nvPicPr>
          <p:cNvPr id="148483" name="Picture 8" descr="new-grey-cat"/>
          <p:cNvPicPr>
            <a:picLocks noGrp="1" noChangeAspect="1" noChangeArrowheads="1"/>
          </p:cNvPicPr>
          <p:nvPr>
            <p:ph sz="half" idx="2"/>
          </p:nvPr>
        </p:nvPicPr>
        <p:blipFill>
          <a:blip r:embed="rId4"/>
          <a:srcRect/>
          <a:stretch>
            <a:fillRect/>
          </a:stretch>
        </p:blipFill>
        <p:spPr>
          <a:xfrm>
            <a:off x="4572000" y="1771651"/>
            <a:ext cx="4419600" cy="2184797"/>
          </a:xfrm>
          <a:noFill/>
        </p:spPr>
      </p:pic>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Title 1"/>
          <p:cNvSpPr>
            <a:spLocks noGrp="1"/>
          </p:cNvSpPr>
          <p:nvPr>
            <p:ph type="title"/>
          </p:nvPr>
        </p:nvSpPr>
        <p:spPr>
          <a:xfrm>
            <a:off x="457200" y="528638"/>
            <a:ext cx="8229600" cy="857250"/>
          </a:xfrm>
        </p:spPr>
        <p:txBody>
          <a:bodyPr>
            <a:normAutofit fontScale="90000"/>
          </a:bodyPr>
          <a:lstStyle/>
          <a:p>
            <a:pPr eaLnBrk="1" fontAlgn="auto" hangingPunct="1">
              <a:spcAft>
                <a:spcPts val="0"/>
              </a:spcAft>
              <a:defRPr/>
            </a:pPr>
            <a:r>
              <a:rPr lang="en-US" smtClean="0">
                <a:ea typeface="+mj-ea"/>
                <a:cs typeface="+mj-cs"/>
              </a:rPr>
              <a:t>A different sunset-generation function</a:t>
            </a:r>
          </a:p>
        </p:txBody>
      </p:sp>
      <p:sp>
        <p:nvSpPr>
          <p:cNvPr id="3" name="Content Placeholder 2"/>
          <p:cNvSpPr>
            <a:spLocks noGrp="1"/>
          </p:cNvSpPr>
          <p:nvPr>
            <p:ph sz="half" idx="1"/>
          </p:nvPr>
        </p:nvSpPr>
        <p:spPr>
          <a:xfrm>
            <a:off x="381000" y="1428750"/>
            <a:ext cx="3048000" cy="3314700"/>
          </a:xfrm>
          <a:solidFill>
            <a:schemeClr val="bg2"/>
          </a:solidFill>
        </p:spPr>
        <p:txBody>
          <a:bodyPr>
            <a:normAutofit fontScale="77500" lnSpcReduction="20000"/>
          </a:bodyPr>
          <a:lstStyle/>
          <a:p>
            <a:pPr marL="274320" indent="-274320" eaLnBrk="1" fontAlgn="auto" hangingPunct="1">
              <a:spcAft>
                <a:spcPts val="0"/>
              </a:spcAft>
              <a:buClr>
                <a:schemeClr val="accent3"/>
              </a:buClr>
              <a:buFont typeface="Wingdings" pitchFamily="2" charset="2"/>
              <a:buNone/>
              <a:defRPr/>
            </a:pPr>
            <a:r>
              <a:rPr lang="en-US" sz="2000" dirty="0" smtClean="0">
                <a:solidFill>
                  <a:schemeClr val="tx1"/>
                </a:solidFill>
                <a:latin typeface="+mj-lt"/>
                <a:ea typeface="+mn-ea"/>
                <a:cs typeface="+mn-cs"/>
              </a:rPr>
              <a:t>def makeSunset2(picture):</a:t>
            </a:r>
          </a:p>
          <a:p>
            <a:pPr marL="274320" indent="-274320" eaLnBrk="1" fontAlgn="auto" hangingPunct="1">
              <a:spcAft>
                <a:spcPts val="0"/>
              </a:spcAft>
              <a:buClr>
                <a:schemeClr val="accent3"/>
              </a:buClr>
              <a:buFont typeface="Wingdings" pitchFamily="2" charset="2"/>
              <a:buNone/>
              <a:defRPr/>
            </a:pPr>
            <a:r>
              <a:rPr lang="en-US" sz="2000" dirty="0" smtClean="0">
                <a:solidFill>
                  <a:schemeClr val="tx1"/>
                </a:solidFill>
                <a:latin typeface="+mj-lt"/>
                <a:ea typeface="+mn-ea"/>
                <a:cs typeface="+mn-cs"/>
              </a:rPr>
              <a:t>  </a:t>
            </a:r>
            <a:r>
              <a:rPr lang="en-US" sz="2000" dirty="0" err="1" smtClean="0">
                <a:solidFill>
                  <a:schemeClr val="tx1"/>
                </a:solidFill>
                <a:latin typeface="+mj-lt"/>
                <a:ea typeface="+mn-ea"/>
                <a:cs typeface="+mn-cs"/>
              </a:rPr>
              <a:t>reduceBlue</a:t>
            </a:r>
            <a:r>
              <a:rPr lang="en-US" sz="2000" dirty="0" smtClean="0">
                <a:solidFill>
                  <a:schemeClr val="tx1"/>
                </a:solidFill>
                <a:latin typeface="+mj-lt"/>
                <a:ea typeface="+mn-ea"/>
                <a:cs typeface="+mn-cs"/>
              </a:rPr>
              <a:t>(picture)</a:t>
            </a:r>
          </a:p>
          <a:p>
            <a:pPr marL="274320" indent="-274320" eaLnBrk="1" fontAlgn="auto" hangingPunct="1">
              <a:spcAft>
                <a:spcPts val="0"/>
              </a:spcAft>
              <a:buClr>
                <a:schemeClr val="accent3"/>
              </a:buClr>
              <a:buFont typeface="Wingdings" pitchFamily="2" charset="2"/>
              <a:buNone/>
              <a:defRPr/>
            </a:pPr>
            <a:r>
              <a:rPr lang="en-US" sz="2000" dirty="0" smtClean="0">
                <a:solidFill>
                  <a:schemeClr val="tx1"/>
                </a:solidFill>
                <a:latin typeface="+mj-lt"/>
                <a:ea typeface="+mn-ea"/>
                <a:cs typeface="+mn-cs"/>
              </a:rPr>
              <a:t>  </a:t>
            </a:r>
            <a:r>
              <a:rPr lang="en-US" sz="2000" dirty="0" err="1" smtClean="0">
                <a:solidFill>
                  <a:schemeClr val="tx1"/>
                </a:solidFill>
                <a:latin typeface="+mj-lt"/>
                <a:ea typeface="+mn-ea"/>
                <a:cs typeface="+mn-cs"/>
              </a:rPr>
              <a:t>reduceGreen</a:t>
            </a:r>
            <a:r>
              <a:rPr lang="en-US" sz="2000" dirty="0" smtClean="0">
                <a:solidFill>
                  <a:schemeClr val="tx1"/>
                </a:solidFill>
                <a:latin typeface="+mj-lt"/>
                <a:ea typeface="+mn-ea"/>
                <a:cs typeface="+mn-cs"/>
              </a:rPr>
              <a:t>(picture)</a:t>
            </a:r>
          </a:p>
          <a:p>
            <a:pPr marL="274320" indent="-274320" eaLnBrk="1" fontAlgn="auto" hangingPunct="1">
              <a:spcAft>
                <a:spcPts val="0"/>
              </a:spcAft>
              <a:buClr>
                <a:schemeClr val="accent3"/>
              </a:buClr>
              <a:buFont typeface="Wingdings" pitchFamily="2" charset="2"/>
              <a:buNone/>
              <a:defRPr/>
            </a:pPr>
            <a:endParaRPr lang="en-US" sz="2000" dirty="0" smtClean="0">
              <a:solidFill>
                <a:schemeClr val="tx1"/>
              </a:solidFill>
              <a:latin typeface="+mj-lt"/>
              <a:ea typeface="+mn-ea"/>
              <a:cs typeface="+mn-cs"/>
            </a:endParaRPr>
          </a:p>
          <a:p>
            <a:pPr marL="274320" indent="-274320" eaLnBrk="1" fontAlgn="auto" hangingPunct="1">
              <a:spcAft>
                <a:spcPts val="0"/>
              </a:spcAft>
              <a:buClr>
                <a:schemeClr val="accent3"/>
              </a:buClr>
              <a:buFont typeface="Wingdings" pitchFamily="2" charset="2"/>
              <a:buNone/>
              <a:defRPr/>
            </a:pPr>
            <a:r>
              <a:rPr lang="en-US" sz="2000" dirty="0" smtClean="0">
                <a:solidFill>
                  <a:schemeClr val="tx1"/>
                </a:solidFill>
                <a:latin typeface="+mj-lt"/>
                <a:ea typeface="+mn-ea"/>
                <a:cs typeface="+mn-cs"/>
              </a:rPr>
              <a:t>def </a:t>
            </a:r>
            <a:r>
              <a:rPr lang="en-US" sz="2000" dirty="0" err="1" smtClean="0">
                <a:solidFill>
                  <a:schemeClr val="tx1"/>
                </a:solidFill>
                <a:latin typeface="+mj-lt"/>
                <a:ea typeface="+mn-ea"/>
                <a:cs typeface="+mn-cs"/>
              </a:rPr>
              <a:t>reduceBlue</a:t>
            </a:r>
            <a:r>
              <a:rPr lang="en-US" sz="2000" dirty="0" smtClean="0">
                <a:solidFill>
                  <a:schemeClr val="tx1"/>
                </a:solidFill>
                <a:latin typeface="+mj-lt"/>
                <a:ea typeface="+mn-ea"/>
                <a:cs typeface="+mn-cs"/>
              </a:rPr>
              <a:t>(picture):</a:t>
            </a:r>
          </a:p>
          <a:p>
            <a:pPr marL="274320" indent="-274320" eaLnBrk="1" fontAlgn="auto" hangingPunct="1">
              <a:spcAft>
                <a:spcPts val="0"/>
              </a:spcAft>
              <a:buClr>
                <a:schemeClr val="accent3"/>
              </a:buClr>
              <a:buFont typeface="Wingdings" pitchFamily="2" charset="2"/>
              <a:buNone/>
              <a:defRPr/>
            </a:pPr>
            <a:r>
              <a:rPr lang="en-US" sz="2000" dirty="0" smtClean="0">
                <a:solidFill>
                  <a:schemeClr val="tx1"/>
                </a:solidFill>
                <a:latin typeface="+mj-lt"/>
                <a:ea typeface="+mn-ea"/>
                <a:cs typeface="+mn-cs"/>
              </a:rPr>
              <a:t>  for p in </a:t>
            </a:r>
            <a:r>
              <a:rPr lang="en-US" sz="2000" dirty="0" err="1" smtClean="0">
                <a:solidFill>
                  <a:schemeClr val="tx1"/>
                </a:solidFill>
                <a:latin typeface="+mj-lt"/>
                <a:ea typeface="+mn-ea"/>
                <a:cs typeface="+mn-cs"/>
              </a:rPr>
              <a:t>getPixels</a:t>
            </a:r>
            <a:r>
              <a:rPr lang="en-US" sz="2000" dirty="0" smtClean="0">
                <a:solidFill>
                  <a:schemeClr val="tx1"/>
                </a:solidFill>
                <a:latin typeface="+mj-lt"/>
                <a:ea typeface="+mn-ea"/>
                <a:cs typeface="+mn-cs"/>
              </a:rPr>
              <a:t>(picture):</a:t>
            </a:r>
          </a:p>
          <a:p>
            <a:pPr marL="274320" indent="-274320" eaLnBrk="1" fontAlgn="auto" hangingPunct="1">
              <a:spcAft>
                <a:spcPts val="0"/>
              </a:spcAft>
              <a:buClr>
                <a:schemeClr val="accent3"/>
              </a:buClr>
              <a:buFont typeface="Wingdings" pitchFamily="2" charset="2"/>
              <a:buNone/>
              <a:defRPr/>
            </a:pPr>
            <a:r>
              <a:rPr lang="en-US" sz="2000" dirty="0" smtClean="0">
                <a:solidFill>
                  <a:schemeClr val="tx1"/>
                </a:solidFill>
                <a:latin typeface="+mj-lt"/>
                <a:ea typeface="+mn-ea"/>
                <a:cs typeface="+mn-cs"/>
              </a:rPr>
              <a:t>    value=</a:t>
            </a:r>
            <a:r>
              <a:rPr lang="en-US" sz="2000" dirty="0" err="1" smtClean="0">
                <a:solidFill>
                  <a:schemeClr val="tx1"/>
                </a:solidFill>
                <a:latin typeface="+mj-lt"/>
                <a:ea typeface="+mn-ea"/>
                <a:cs typeface="+mn-cs"/>
              </a:rPr>
              <a:t>getBlue</a:t>
            </a:r>
            <a:r>
              <a:rPr lang="en-US" sz="2000" dirty="0" smtClean="0">
                <a:solidFill>
                  <a:schemeClr val="tx1"/>
                </a:solidFill>
                <a:latin typeface="+mj-lt"/>
                <a:ea typeface="+mn-ea"/>
                <a:cs typeface="+mn-cs"/>
              </a:rPr>
              <a:t>(p)</a:t>
            </a:r>
          </a:p>
          <a:p>
            <a:pPr marL="274320" indent="-274320" eaLnBrk="1" fontAlgn="auto" hangingPunct="1">
              <a:spcAft>
                <a:spcPts val="0"/>
              </a:spcAft>
              <a:buClr>
                <a:schemeClr val="accent3"/>
              </a:buClr>
              <a:buFont typeface="Wingdings" pitchFamily="2" charset="2"/>
              <a:buNone/>
              <a:defRPr/>
            </a:pPr>
            <a:r>
              <a:rPr lang="en-US" sz="2000" dirty="0" smtClean="0">
                <a:solidFill>
                  <a:schemeClr val="tx1"/>
                </a:solidFill>
                <a:latin typeface="+mj-lt"/>
                <a:ea typeface="+mn-ea"/>
                <a:cs typeface="+mn-cs"/>
              </a:rPr>
              <a:t>    </a:t>
            </a:r>
            <a:r>
              <a:rPr lang="en-US" sz="2000" dirty="0" err="1" smtClean="0">
                <a:solidFill>
                  <a:schemeClr val="tx1"/>
                </a:solidFill>
                <a:latin typeface="+mj-lt"/>
                <a:ea typeface="+mn-ea"/>
                <a:cs typeface="+mn-cs"/>
              </a:rPr>
              <a:t>setBlue</a:t>
            </a:r>
            <a:r>
              <a:rPr lang="en-US" sz="2000" dirty="0" smtClean="0">
                <a:solidFill>
                  <a:schemeClr val="tx1"/>
                </a:solidFill>
                <a:latin typeface="+mj-lt"/>
                <a:ea typeface="+mn-ea"/>
                <a:cs typeface="+mn-cs"/>
              </a:rPr>
              <a:t>(</a:t>
            </a:r>
            <a:r>
              <a:rPr lang="en-US" sz="2000" dirty="0" err="1" smtClean="0">
                <a:solidFill>
                  <a:schemeClr val="tx1"/>
                </a:solidFill>
                <a:latin typeface="+mj-lt"/>
                <a:ea typeface="+mn-ea"/>
                <a:cs typeface="+mn-cs"/>
              </a:rPr>
              <a:t>p,value</a:t>
            </a:r>
            <a:r>
              <a:rPr lang="en-US" sz="2000" dirty="0" smtClean="0">
                <a:solidFill>
                  <a:schemeClr val="tx1"/>
                </a:solidFill>
                <a:latin typeface="+mj-lt"/>
                <a:ea typeface="+mn-ea"/>
                <a:cs typeface="+mn-cs"/>
              </a:rPr>
              <a:t> *0.7)</a:t>
            </a:r>
          </a:p>
          <a:p>
            <a:pPr marL="274320" indent="-274320" eaLnBrk="1" fontAlgn="auto" hangingPunct="1">
              <a:spcAft>
                <a:spcPts val="0"/>
              </a:spcAft>
              <a:buClr>
                <a:schemeClr val="accent3"/>
              </a:buClr>
              <a:buFont typeface="Wingdings" pitchFamily="2" charset="2"/>
              <a:buNone/>
              <a:defRPr/>
            </a:pPr>
            <a:endParaRPr lang="en-US" sz="2000" dirty="0" smtClean="0">
              <a:solidFill>
                <a:schemeClr val="tx1"/>
              </a:solidFill>
              <a:latin typeface="+mj-lt"/>
              <a:ea typeface="+mn-ea"/>
              <a:cs typeface="+mn-cs"/>
            </a:endParaRPr>
          </a:p>
          <a:p>
            <a:pPr marL="274320" indent="-274320" eaLnBrk="1" fontAlgn="auto" hangingPunct="1">
              <a:spcAft>
                <a:spcPts val="0"/>
              </a:spcAft>
              <a:buClr>
                <a:schemeClr val="accent3"/>
              </a:buClr>
              <a:buFont typeface="Wingdings" pitchFamily="2" charset="2"/>
              <a:buNone/>
              <a:defRPr/>
            </a:pPr>
            <a:r>
              <a:rPr lang="en-US" sz="2000" dirty="0" smtClean="0">
                <a:solidFill>
                  <a:schemeClr val="tx1"/>
                </a:solidFill>
                <a:latin typeface="+mj-lt"/>
                <a:ea typeface="+mn-ea"/>
                <a:cs typeface="+mn-cs"/>
              </a:rPr>
              <a:t>def </a:t>
            </a:r>
            <a:r>
              <a:rPr lang="en-US" sz="2000" dirty="0" err="1" smtClean="0">
                <a:solidFill>
                  <a:schemeClr val="tx1"/>
                </a:solidFill>
                <a:latin typeface="+mj-lt"/>
                <a:ea typeface="+mn-ea"/>
                <a:cs typeface="+mn-cs"/>
              </a:rPr>
              <a:t>reduceGreen</a:t>
            </a:r>
            <a:r>
              <a:rPr lang="en-US" sz="2000" dirty="0" smtClean="0">
                <a:solidFill>
                  <a:schemeClr val="tx1"/>
                </a:solidFill>
                <a:latin typeface="+mj-lt"/>
                <a:ea typeface="+mn-ea"/>
                <a:cs typeface="+mn-cs"/>
              </a:rPr>
              <a:t>(picture):</a:t>
            </a:r>
          </a:p>
          <a:p>
            <a:pPr marL="274320" indent="-274320" eaLnBrk="1" fontAlgn="auto" hangingPunct="1">
              <a:spcAft>
                <a:spcPts val="0"/>
              </a:spcAft>
              <a:buClr>
                <a:schemeClr val="accent3"/>
              </a:buClr>
              <a:buFont typeface="Wingdings" pitchFamily="2" charset="2"/>
              <a:buNone/>
              <a:defRPr/>
            </a:pPr>
            <a:r>
              <a:rPr lang="en-US" sz="2000" dirty="0" smtClean="0">
                <a:solidFill>
                  <a:schemeClr val="tx1"/>
                </a:solidFill>
                <a:latin typeface="+mj-lt"/>
                <a:ea typeface="+mn-ea"/>
                <a:cs typeface="+mn-cs"/>
              </a:rPr>
              <a:t>  for p in </a:t>
            </a:r>
            <a:r>
              <a:rPr lang="en-US" sz="2000" dirty="0" err="1" smtClean="0">
                <a:solidFill>
                  <a:schemeClr val="tx1"/>
                </a:solidFill>
                <a:latin typeface="+mj-lt"/>
                <a:ea typeface="+mn-ea"/>
                <a:cs typeface="+mn-cs"/>
              </a:rPr>
              <a:t>getPixels</a:t>
            </a:r>
            <a:r>
              <a:rPr lang="en-US" sz="2000" dirty="0" smtClean="0">
                <a:solidFill>
                  <a:schemeClr val="tx1"/>
                </a:solidFill>
                <a:latin typeface="+mj-lt"/>
                <a:ea typeface="+mn-ea"/>
                <a:cs typeface="+mn-cs"/>
              </a:rPr>
              <a:t>(picture):</a:t>
            </a:r>
          </a:p>
          <a:p>
            <a:pPr marL="274320" indent="-274320" eaLnBrk="1" fontAlgn="auto" hangingPunct="1">
              <a:spcAft>
                <a:spcPts val="0"/>
              </a:spcAft>
              <a:buClr>
                <a:schemeClr val="accent3"/>
              </a:buClr>
              <a:buFont typeface="Wingdings" pitchFamily="2" charset="2"/>
              <a:buNone/>
              <a:defRPr/>
            </a:pPr>
            <a:r>
              <a:rPr lang="en-US" sz="2000" dirty="0" smtClean="0">
                <a:solidFill>
                  <a:schemeClr val="tx1"/>
                </a:solidFill>
                <a:latin typeface="+mj-lt"/>
                <a:ea typeface="+mn-ea"/>
                <a:cs typeface="+mn-cs"/>
              </a:rPr>
              <a:t>    value=</a:t>
            </a:r>
            <a:r>
              <a:rPr lang="en-US" sz="2000" dirty="0" err="1" smtClean="0">
                <a:solidFill>
                  <a:schemeClr val="tx1"/>
                </a:solidFill>
                <a:latin typeface="+mj-lt"/>
                <a:ea typeface="+mn-ea"/>
                <a:cs typeface="+mn-cs"/>
              </a:rPr>
              <a:t>getGreen</a:t>
            </a:r>
            <a:r>
              <a:rPr lang="en-US" sz="2000" dirty="0" smtClean="0">
                <a:solidFill>
                  <a:schemeClr val="tx1"/>
                </a:solidFill>
                <a:latin typeface="+mj-lt"/>
                <a:ea typeface="+mn-ea"/>
                <a:cs typeface="+mn-cs"/>
              </a:rPr>
              <a:t>(p)</a:t>
            </a:r>
          </a:p>
          <a:p>
            <a:pPr marL="274320" indent="-274320" eaLnBrk="1" fontAlgn="auto" hangingPunct="1">
              <a:spcAft>
                <a:spcPts val="0"/>
              </a:spcAft>
              <a:buClr>
                <a:schemeClr val="accent3"/>
              </a:buClr>
              <a:buFont typeface="Wingdings" pitchFamily="2" charset="2"/>
              <a:buNone/>
              <a:defRPr/>
            </a:pPr>
            <a:r>
              <a:rPr lang="en-US" sz="2000" dirty="0" smtClean="0">
                <a:solidFill>
                  <a:schemeClr val="tx1"/>
                </a:solidFill>
                <a:latin typeface="+mj-lt"/>
                <a:ea typeface="+mn-ea"/>
                <a:cs typeface="+mn-cs"/>
              </a:rPr>
              <a:t>    </a:t>
            </a:r>
            <a:r>
              <a:rPr lang="en-US" sz="2000" dirty="0" err="1" smtClean="0">
                <a:solidFill>
                  <a:schemeClr val="tx1"/>
                </a:solidFill>
                <a:latin typeface="+mj-lt"/>
                <a:ea typeface="+mn-ea"/>
                <a:cs typeface="+mn-cs"/>
              </a:rPr>
              <a:t>setGreen</a:t>
            </a:r>
            <a:r>
              <a:rPr lang="en-US" sz="2000" dirty="0" smtClean="0">
                <a:solidFill>
                  <a:schemeClr val="tx1"/>
                </a:solidFill>
                <a:latin typeface="+mj-lt"/>
                <a:ea typeface="+mn-ea"/>
                <a:cs typeface="+mn-cs"/>
              </a:rPr>
              <a:t>(</a:t>
            </a:r>
            <a:r>
              <a:rPr lang="en-US" sz="2000" dirty="0" err="1" smtClean="0">
                <a:solidFill>
                  <a:schemeClr val="tx1"/>
                </a:solidFill>
                <a:latin typeface="+mj-lt"/>
                <a:ea typeface="+mn-ea"/>
                <a:cs typeface="+mn-cs"/>
              </a:rPr>
              <a:t>p,value</a:t>
            </a:r>
            <a:r>
              <a:rPr lang="en-US" sz="2000" dirty="0" smtClean="0">
                <a:solidFill>
                  <a:schemeClr val="tx1"/>
                </a:solidFill>
                <a:latin typeface="+mj-lt"/>
                <a:ea typeface="+mn-ea"/>
                <a:cs typeface="+mn-cs"/>
              </a:rPr>
              <a:t> *0.7)</a:t>
            </a:r>
          </a:p>
        </p:txBody>
      </p:sp>
      <p:sp>
        <p:nvSpPr>
          <p:cNvPr id="150531" name="Content Placeholder 3"/>
          <p:cNvSpPr>
            <a:spLocks noGrp="1"/>
          </p:cNvSpPr>
          <p:nvPr>
            <p:ph sz="half" idx="2"/>
          </p:nvPr>
        </p:nvSpPr>
        <p:spPr>
          <a:xfrm>
            <a:off x="4648200" y="1428750"/>
            <a:ext cx="4038600" cy="2914650"/>
          </a:xfrm>
        </p:spPr>
        <p:txBody>
          <a:bodyPr>
            <a:normAutofit fontScale="77500" lnSpcReduction="20000"/>
          </a:bodyPr>
          <a:lstStyle/>
          <a:p>
            <a:pPr eaLnBrk="1" hangingPunct="1">
              <a:lnSpc>
                <a:spcPct val="80000"/>
              </a:lnSpc>
            </a:pPr>
            <a:r>
              <a:rPr lang="en-US" sz="2200" smtClean="0"/>
              <a:t>This one does the </a:t>
            </a:r>
            <a:r>
              <a:rPr lang="en-US" sz="2200" i="1" smtClean="0"/>
              <a:t>same </a:t>
            </a:r>
            <a:r>
              <a:rPr lang="en-US" sz="2200" smtClean="0"/>
              <a:t>thing as the earlier form.</a:t>
            </a:r>
          </a:p>
          <a:p>
            <a:pPr eaLnBrk="1" hangingPunct="1">
              <a:lnSpc>
                <a:spcPct val="80000"/>
              </a:lnSpc>
            </a:pPr>
            <a:r>
              <a:rPr lang="en-US" sz="2200" smtClean="0"/>
              <a:t>It</a:t>
            </a:r>
            <a:r>
              <a:rPr lang="fr-FR" altLang="ja-JP" sz="2200" smtClean="0"/>
              <a:t>'</a:t>
            </a:r>
            <a:r>
              <a:rPr lang="en-US" altLang="ja-JP" sz="2200" smtClean="0"/>
              <a:t>s easier to read and understand: </a:t>
            </a:r>
            <a:r>
              <a:rPr lang="ja-JP" altLang="en-US" sz="2200" smtClean="0"/>
              <a:t>“</a:t>
            </a:r>
            <a:r>
              <a:rPr lang="en-US" altLang="ja-JP" sz="2200" smtClean="0"/>
              <a:t>To make a sunset is to reduceBlue and reduceGreen.</a:t>
            </a:r>
            <a:r>
              <a:rPr lang="ja-JP" altLang="en-US" sz="2200" smtClean="0"/>
              <a:t>”</a:t>
            </a:r>
            <a:endParaRPr lang="en-US" altLang="ja-JP" sz="2200" smtClean="0"/>
          </a:p>
          <a:p>
            <a:pPr eaLnBrk="1" hangingPunct="1">
              <a:lnSpc>
                <a:spcPct val="80000"/>
              </a:lnSpc>
            </a:pPr>
            <a:r>
              <a:rPr lang="en-US" sz="2200" smtClean="0"/>
              <a:t>We use </a:t>
            </a:r>
            <a:r>
              <a:rPr lang="en-US" sz="2200" i="1" smtClean="0"/>
              <a:t>hierarchical decomposition</a:t>
            </a:r>
            <a:r>
              <a:rPr lang="en-US" sz="2200" smtClean="0"/>
              <a:t> to break down the problem.</a:t>
            </a:r>
          </a:p>
          <a:p>
            <a:pPr eaLnBrk="1" hangingPunct="1">
              <a:lnSpc>
                <a:spcPct val="80000"/>
              </a:lnSpc>
            </a:pPr>
            <a:r>
              <a:rPr lang="en-US" sz="2200" smtClean="0"/>
              <a:t>This version is less inefficient, but that</a:t>
            </a:r>
            <a:r>
              <a:rPr lang="fr-FR" altLang="ja-JP" sz="2200" smtClean="0"/>
              <a:t>'</a:t>
            </a:r>
            <a:r>
              <a:rPr lang="en-US" altLang="ja-JP" sz="2200" smtClean="0"/>
              <a:t>s okay.</a:t>
            </a:r>
          </a:p>
          <a:p>
            <a:pPr eaLnBrk="1" hangingPunct="1">
              <a:lnSpc>
                <a:spcPct val="80000"/>
              </a:lnSpc>
            </a:pPr>
            <a:r>
              <a:rPr lang="en-US" sz="2200" b="1" i="1" smtClean="0"/>
              <a:t>Programs are written for people, not computers.</a:t>
            </a:r>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7" name="Rectangle 2"/>
          <p:cNvSpPr>
            <a:spLocks noGrp="1" noChangeArrowheads="1"/>
          </p:cNvSpPr>
          <p:nvPr>
            <p:ph type="title"/>
          </p:nvPr>
        </p:nvSpPr>
        <p:spPr/>
        <p:txBody>
          <a:bodyPr/>
          <a:lstStyle/>
          <a:p>
            <a:pPr eaLnBrk="1" hangingPunct="1"/>
            <a:r>
              <a:rPr lang="en-US" smtClean="0"/>
              <a:t>Let</a:t>
            </a:r>
            <a:r>
              <a:rPr lang="fr-FR" altLang="ja-JP" smtClean="0"/>
              <a:t>'</a:t>
            </a:r>
            <a:r>
              <a:rPr lang="en-US" altLang="ja-JP" smtClean="0"/>
              <a:t>s talk about functions</a:t>
            </a:r>
            <a:endParaRPr lang="en-US" smtClean="0"/>
          </a:p>
        </p:txBody>
      </p:sp>
      <p:sp>
        <p:nvSpPr>
          <p:cNvPr id="152578" name="Rectangle 3"/>
          <p:cNvSpPr>
            <a:spLocks noGrp="1" noChangeArrowheads="1"/>
          </p:cNvSpPr>
          <p:nvPr>
            <p:ph idx="1"/>
          </p:nvPr>
        </p:nvSpPr>
        <p:spPr/>
        <p:txBody>
          <a:bodyPr>
            <a:normAutofit fontScale="85000" lnSpcReduction="20000"/>
          </a:bodyPr>
          <a:lstStyle/>
          <a:p>
            <a:pPr eaLnBrk="1" hangingPunct="1"/>
            <a:r>
              <a:rPr lang="en-US" smtClean="0"/>
              <a:t>How can we reuse variable names like </a:t>
            </a:r>
            <a:r>
              <a:rPr lang="en-US" b="1" smtClean="0"/>
              <a:t>picture</a:t>
            </a:r>
            <a:r>
              <a:rPr lang="en-US" smtClean="0"/>
              <a:t> in both a function and in the Command Area?</a:t>
            </a:r>
          </a:p>
          <a:p>
            <a:pPr eaLnBrk="1" hangingPunct="1"/>
            <a:r>
              <a:rPr lang="en-US" smtClean="0"/>
              <a:t>Why do we write the functions like this?  Would other ways be just as good?</a:t>
            </a:r>
          </a:p>
          <a:p>
            <a:pPr eaLnBrk="1" hangingPunct="1"/>
            <a:r>
              <a:rPr lang="en-US" smtClean="0"/>
              <a:t>Is there such a thing as a better or worse function?</a:t>
            </a:r>
          </a:p>
          <a:p>
            <a:pPr eaLnBrk="1" hangingPunct="1"/>
            <a:r>
              <a:rPr lang="en-US" smtClean="0"/>
              <a:t>Why don</a:t>
            </a:r>
            <a:r>
              <a:rPr lang="fr-FR" altLang="ja-JP" smtClean="0"/>
              <a:t>'</a:t>
            </a:r>
            <a:r>
              <a:rPr lang="en-US" altLang="ja-JP" smtClean="0"/>
              <a:t>t we just build in calls to </a:t>
            </a:r>
            <a:r>
              <a:rPr lang="en-US" altLang="ja-JP" b="1" smtClean="0"/>
              <a:t>pickAFile </a:t>
            </a:r>
            <a:r>
              <a:rPr lang="en-US" altLang="ja-JP" smtClean="0"/>
              <a:t>and </a:t>
            </a:r>
            <a:r>
              <a:rPr lang="en-US" altLang="ja-JP" b="1" smtClean="0"/>
              <a:t>makePicture?</a:t>
            </a:r>
            <a:endParaRPr lang="en-US" smtClean="0"/>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5" name="Rectangle 2"/>
          <p:cNvSpPr>
            <a:spLocks noGrp="1" noChangeArrowheads="1"/>
          </p:cNvSpPr>
          <p:nvPr>
            <p:ph type="title"/>
          </p:nvPr>
        </p:nvSpPr>
        <p:spPr/>
        <p:txBody>
          <a:bodyPr/>
          <a:lstStyle/>
          <a:p>
            <a:pPr eaLnBrk="1" hangingPunct="1"/>
            <a:r>
              <a:rPr lang="en-US" smtClean="0"/>
              <a:t>One and only one thing</a:t>
            </a:r>
          </a:p>
        </p:txBody>
      </p:sp>
      <p:sp>
        <p:nvSpPr>
          <p:cNvPr id="154626" name="Rectangle 3"/>
          <p:cNvSpPr>
            <a:spLocks noGrp="1" noChangeArrowheads="1"/>
          </p:cNvSpPr>
          <p:nvPr>
            <p:ph idx="1"/>
          </p:nvPr>
        </p:nvSpPr>
        <p:spPr/>
        <p:txBody>
          <a:bodyPr>
            <a:normAutofit fontScale="77500" lnSpcReduction="20000"/>
          </a:bodyPr>
          <a:lstStyle/>
          <a:p>
            <a:pPr eaLnBrk="1" hangingPunct="1"/>
            <a:r>
              <a:rPr lang="en-US" smtClean="0"/>
              <a:t>We write functions as we do to make them </a:t>
            </a:r>
            <a:r>
              <a:rPr lang="en-US" i="1" smtClean="0"/>
              <a:t>general</a:t>
            </a:r>
            <a:r>
              <a:rPr lang="en-US" smtClean="0"/>
              <a:t> and </a:t>
            </a:r>
            <a:r>
              <a:rPr lang="en-US" i="1" smtClean="0"/>
              <a:t>reusable</a:t>
            </a:r>
            <a:endParaRPr lang="en-US" smtClean="0"/>
          </a:p>
          <a:p>
            <a:pPr lvl="1" eaLnBrk="1" hangingPunct="1"/>
            <a:r>
              <a:rPr lang="en-US" smtClean="0"/>
              <a:t>Programmers hate to have to re-write something they</a:t>
            </a:r>
            <a:r>
              <a:rPr lang="fr-FR" altLang="ja-JP" smtClean="0"/>
              <a:t>'</a:t>
            </a:r>
            <a:r>
              <a:rPr lang="en-US" altLang="ja-JP" smtClean="0"/>
              <a:t>ve written before</a:t>
            </a:r>
          </a:p>
          <a:p>
            <a:pPr lvl="1" eaLnBrk="1" hangingPunct="1"/>
            <a:r>
              <a:rPr lang="en-US" smtClean="0"/>
              <a:t>They write functions in a general way so that they can be used in many circumstances.</a:t>
            </a:r>
          </a:p>
          <a:p>
            <a:pPr eaLnBrk="1" hangingPunct="1"/>
            <a:r>
              <a:rPr lang="en-US" smtClean="0"/>
              <a:t>What makes a function </a:t>
            </a:r>
            <a:r>
              <a:rPr lang="en-US" i="1" smtClean="0"/>
              <a:t>general</a:t>
            </a:r>
            <a:r>
              <a:rPr lang="en-US" smtClean="0"/>
              <a:t> and thus </a:t>
            </a:r>
            <a:r>
              <a:rPr lang="en-US" i="1" smtClean="0"/>
              <a:t>reusable</a:t>
            </a:r>
            <a:r>
              <a:rPr lang="en-US" smtClean="0"/>
              <a:t>?</a:t>
            </a:r>
          </a:p>
          <a:p>
            <a:pPr lvl="1" eaLnBrk="1" hangingPunct="1"/>
            <a:r>
              <a:rPr lang="en-US" smtClean="0"/>
              <a:t>A reusable function does </a:t>
            </a:r>
            <a:r>
              <a:rPr lang="en-US" i="1" smtClean="0"/>
              <a:t>One and Only One Thing</a:t>
            </a:r>
            <a:endParaRPr lang="en-US" smtClean="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2"/>
          <p:cNvSpPr>
            <a:spLocks noGrp="1" noChangeArrowheads="1"/>
          </p:cNvSpPr>
          <p:nvPr>
            <p:ph type="title"/>
          </p:nvPr>
        </p:nvSpPr>
        <p:spPr/>
        <p:txBody>
          <a:bodyPr/>
          <a:lstStyle/>
          <a:p>
            <a:pPr eaLnBrk="1" hangingPunct="1"/>
            <a:r>
              <a:rPr lang="en-US" smtClean="0"/>
              <a:t>A Picture is a </a:t>
            </a:r>
            <a:r>
              <a:rPr lang="en-US" i="1" smtClean="0"/>
              <a:t>matrix</a:t>
            </a:r>
            <a:r>
              <a:rPr lang="en-US" smtClean="0"/>
              <a:t> of pixels</a:t>
            </a:r>
          </a:p>
        </p:txBody>
      </p:sp>
      <p:sp>
        <p:nvSpPr>
          <p:cNvPr id="33794" name="Rectangle 3"/>
          <p:cNvSpPr>
            <a:spLocks noGrp="1" noChangeArrowheads="1"/>
          </p:cNvSpPr>
          <p:nvPr>
            <p:ph type="body" sz="half" idx="1"/>
          </p:nvPr>
        </p:nvSpPr>
        <p:spPr/>
        <p:txBody>
          <a:bodyPr>
            <a:normAutofit fontScale="70000" lnSpcReduction="20000"/>
          </a:bodyPr>
          <a:lstStyle/>
          <a:p>
            <a:pPr eaLnBrk="1" hangingPunct="1"/>
            <a:r>
              <a:rPr lang="en-US" smtClean="0"/>
              <a:t>It</a:t>
            </a:r>
            <a:r>
              <a:rPr lang="fr-FR" altLang="ja-JP" smtClean="0"/>
              <a:t>'</a:t>
            </a:r>
            <a:r>
              <a:rPr lang="en-US" altLang="ja-JP" smtClean="0"/>
              <a:t>s not a continuous line of elements, that is, an </a:t>
            </a:r>
            <a:r>
              <a:rPr lang="en-US" altLang="ja-JP" i="1" smtClean="0"/>
              <a:t>array</a:t>
            </a:r>
            <a:endParaRPr lang="en-US" altLang="ja-JP" smtClean="0"/>
          </a:p>
          <a:p>
            <a:pPr eaLnBrk="1" hangingPunct="1"/>
            <a:r>
              <a:rPr lang="en-US" smtClean="0"/>
              <a:t>A picture has two dimensions: Width and Height</a:t>
            </a:r>
          </a:p>
          <a:p>
            <a:pPr eaLnBrk="1" hangingPunct="1"/>
            <a:r>
              <a:rPr lang="en-US" smtClean="0"/>
              <a:t>We need a two-dimensional array: a </a:t>
            </a:r>
            <a:r>
              <a:rPr lang="en-US" i="1" smtClean="0"/>
              <a:t>matrix</a:t>
            </a:r>
            <a:endParaRPr lang="en-US" smtClean="0"/>
          </a:p>
        </p:txBody>
      </p:sp>
      <p:pic>
        <p:nvPicPr>
          <p:cNvPr id="33795" name="Picture 10"/>
          <p:cNvPicPr>
            <a:picLocks noChangeAspect="1" noChangeArrowheads="1"/>
          </p:cNvPicPr>
          <p:nvPr/>
        </p:nvPicPr>
        <p:blipFill>
          <a:blip r:embed="rId3"/>
          <a:srcRect/>
          <a:stretch>
            <a:fillRect/>
          </a:stretch>
        </p:blipFill>
        <p:spPr bwMode="auto">
          <a:xfrm>
            <a:off x="4724400" y="3200400"/>
            <a:ext cx="2971800" cy="1771650"/>
          </a:xfrm>
          <a:prstGeom prst="rect">
            <a:avLst/>
          </a:prstGeom>
          <a:noFill/>
          <a:ln w="9525">
            <a:noFill/>
            <a:miter lim="800000"/>
            <a:headEnd/>
            <a:tailEnd/>
          </a:ln>
        </p:spPr>
      </p:pic>
      <p:pic>
        <p:nvPicPr>
          <p:cNvPr id="33796" name="Picture 11"/>
          <p:cNvPicPr>
            <a:picLocks noChangeAspect="1" noChangeArrowheads="1"/>
          </p:cNvPicPr>
          <p:nvPr/>
        </p:nvPicPr>
        <p:blipFill>
          <a:blip r:embed="rId4"/>
          <a:srcRect/>
          <a:stretch>
            <a:fillRect/>
          </a:stretch>
        </p:blipFill>
        <p:spPr bwMode="auto">
          <a:xfrm>
            <a:off x="4419600" y="1371600"/>
            <a:ext cx="3505200" cy="109418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3" name="Rectangle 2"/>
          <p:cNvSpPr>
            <a:spLocks noGrp="1" noChangeArrowheads="1"/>
          </p:cNvSpPr>
          <p:nvPr>
            <p:ph type="title"/>
          </p:nvPr>
        </p:nvSpPr>
        <p:spPr>
          <a:xfrm>
            <a:off x="457200" y="228600"/>
            <a:ext cx="8229600" cy="857250"/>
          </a:xfrm>
        </p:spPr>
        <p:txBody>
          <a:bodyPr/>
          <a:lstStyle/>
          <a:p>
            <a:pPr eaLnBrk="1" hangingPunct="1"/>
            <a:r>
              <a:rPr lang="en-US" smtClean="0"/>
              <a:t>Contrast these two programs</a:t>
            </a:r>
          </a:p>
        </p:txBody>
      </p:sp>
      <p:sp>
        <p:nvSpPr>
          <p:cNvPr id="156674" name="Text Box 4"/>
          <p:cNvSpPr txBox="1">
            <a:spLocks noChangeArrowheads="1"/>
          </p:cNvSpPr>
          <p:nvPr/>
        </p:nvSpPr>
        <p:spPr bwMode="auto">
          <a:xfrm>
            <a:off x="304800" y="1314450"/>
            <a:ext cx="3657600" cy="1754326"/>
          </a:xfrm>
          <a:prstGeom prst="rect">
            <a:avLst/>
          </a:prstGeom>
          <a:solidFill>
            <a:schemeClr val="bg2"/>
          </a:solidFill>
          <a:ln w="9525">
            <a:solidFill>
              <a:schemeClr val="bg2"/>
            </a:solidFill>
            <a:miter lim="800000"/>
            <a:headEnd/>
            <a:tailEnd/>
          </a:ln>
        </p:spPr>
        <p:txBody>
          <a:bodyPr>
            <a:spAutoFit/>
          </a:bodyPr>
          <a:lstStyle/>
          <a:p>
            <a:r>
              <a:rPr lang="en-US"/>
              <a:t>def makeSunset(picture):</a:t>
            </a:r>
          </a:p>
          <a:p>
            <a:r>
              <a:rPr lang="en-US"/>
              <a:t>  for p in getPixels(picture):</a:t>
            </a:r>
          </a:p>
          <a:p>
            <a:r>
              <a:rPr lang="en-US"/>
              <a:t>    value=getBlue(p)</a:t>
            </a:r>
          </a:p>
          <a:p>
            <a:r>
              <a:rPr lang="en-US"/>
              <a:t>    setBlue(p,value*0.7)</a:t>
            </a:r>
          </a:p>
          <a:p>
            <a:r>
              <a:rPr lang="en-US"/>
              <a:t>    value=getGreen(p)</a:t>
            </a:r>
          </a:p>
          <a:p>
            <a:r>
              <a:rPr lang="en-US"/>
              <a:t>    setGreen(p,value*0.7)</a:t>
            </a:r>
          </a:p>
        </p:txBody>
      </p:sp>
      <p:sp>
        <p:nvSpPr>
          <p:cNvPr id="156675" name="Rectangle 5"/>
          <p:cNvSpPr>
            <a:spLocks noChangeArrowheads="1"/>
          </p:cNvSpPr>
          <p:nvPr/>
        </p:nvSpPr>
        <p:spPr bwMode="auto">
          <a:xfrm>
            <a:off x="4114800" y="1314450"/>
            <a:ext cx="4572000" cy="3693319"/>
          </a:xfrm>
          <a:prstGeom prst="rect">
            <a:avLst/>
          </a:prstGeom>
          <a:solidFill>
            <a:schemeClr val="bg2"/>
          </a:solidFill>
          <a:ln w="9525">
            <a:solidFill>
              <a:schemeClr val="bg2"/>
            </a:solidFill>
            <a:miter lim="800000"/>
            <a:headEnd/>
            <a:tailEnd/>
          </a:ln>
        </p:spPr>
        <p:txBody>
          <a:bodyPr>
            <a:spAutoFit/>
          </a:bodyPr>
          <a:lstStyle/>
          <a:p>
            <a:r>
              <a:rPr lang="en-US"/>
              <a:t>def makeSunset(picture):</a:t>
            </a:r>
          </a:p>
          <a:p>
            <a:r>
              <a:rPr lang="en-US"/>
              <a:t>  reduceBlue(picture)</a:t>
            </a:r>
          </a:p>
          <a:p>
            <a:r>
              <a:rPr lang="en-US"/>
              <a:t>  reduceGreen(picture)</a:t>
            </a:r>
          </a:p>
          <a:p>
            <a:endParaRPr lang="en-US"/>
          </a:p>
          <a:p>
            <a:r>
              <a:rPr lang="en-US"/>
              <a:t>def reduceBlue(picture):</a:t>
            </a:r>
          </a:p>
          <a:p>
            <a:r>
              <a:rPr lang="en-US"/>
              <a:t>  for p in getPixels(picture):</a:t>
            </a:r>
          </a:p>
          <a:p>
            <a:r>
              <a:rPr lang="en-US"/>
              <a:t>    value=getBlue(p)</a:t>
            </a:r>
          </a:p>
          <a:p>
            <a:r>
              <a:rPr lang="en-US"/>
              <a:t>    setBlue(p,value*0.7)</a:t>
            </a:r>
          </a:p>
          <a:p>
            <a:endParaRPr lang="en-US"/>
          </a:p>
          <a:p>
            <a:r>
              <a:rPr lang="en-US"/>
              <a:t>def reduceGreen(picture):</a:t>
            </a:r>
          </a:p>
          <a:p>
            <a:r>
              <a:rPr lang="en-US"/>
              <a:t>  for p in getPixels(picture):</a:t>
            </a:r>
          </a:p>
          <a:p>
            <a:r>
              <a:rPr lang="en-US"/>
              <a:t>    value=getGreen(p)</a:t>
            </a:r>
          </a:p>
          <a:p>
            <a:r>
              <a:rPr lang="en-US"/>
              <a:t>    setGreen(p,value*0.7)</a:t>
            </a:r>
          </a:p>
        </p:txBody>
      </p:sp>
      <p:sp>
        <p:nvSpPr>
          <p:cNvPr id="9222" name="Text Box 6"/>
          <p:cNvSpPr txBox="1">
            <a:spLocks noChangeArrowheads="1"/>
          </p:cNvSpPr>
          <p:nvPr/>
        </p:nvSpPr>
        <p:spPr bwMode="auto">
          <a:xfrm>
            <a:off x="304800" y="3257550"/>
            <a:ext cx="3505200" cy="1061829"/>
          </a:xfrm>
          <a:prstGeom prst="rect">
            <a:avLst/>
          </a:prstGeom>
          <a:solidFill>
            <a:schemeClr val="accent2">
              <a:lumMod val="40000"/>
              <a:lumOff val="60000"/>
            </a:schemeClr>
          </a:solidFill>
          <a:ln w="9525">
            <a:solidFill>
              <a:schemeClr val="tx1"/>
            </a:solidFill>
            <a:miter lim="800000"/>
            <a:headEnd/>
            <a:tailEnd/>
          </a:ln>
          <a:effectLst/>
        </p:spPr>
        <p:txBody>
          <a:bodyPr>
            <a:spAutoFit/>
          </a:bodyPr>
          <a:lstStyle/>
          <a:p>
            <a:pPr>
              <a:spcBef>
                <a:spcPct val="50000"/>
              </a:spcBef>
              <a:defRPr/>
            </a:pPr>
            <a:r>
              <a:rPr lang="en-US" dirty="0">
                <a:ea typeface="+mn-ea"/>
              </a:rPr>
              <a:t>Yes, they do the exact same thing!</a:t>
            </a:r>
          </a:p>
          <a:p>
            <a:pPr>
              <a:spcBef>
                <a:spcPct val="50000"/>
              </a:spcBef>
              <a:defRPr/>
            </a:pPr>
            <a:r>
              <a:rPr lang="en-US" dirty="0" err="1">
                <a:ea typeface="+mn-ea"/>
              </a:rPr>
              <a:t>makeSunset</a:t>
            </a:r>
            <a:r>
              <a:rPr lang="en-US" dirty="0">
                <a:ea typeface="+mn-ea"/>
              </a:rPr>
              <a:t>(</a:t>
            </a:r>
            <a:r>
              <a:rPr lang="en-US" dirty="0" err="1">
                <a:ea typeface="+mn-ea"/>
              </a:rPr>
              <a:t>somepict</a:t>
            </a:r>
            <a:r>
              <a:rPr lang="en-US" dirty="0">
                <a:ea typeface="+mn-ea"/>
              </a:rPr>
              <a:t>) works the same in both cases</a:t>
            </a:r>
          </a:p>
        </p:txBody>
      </p:sp>
      <p:cxnSp>
        <p:nvCxnSpPr>
          <p:cNvPr id="7" name="Straight Connector 6"/>
          <p:cNvCxnSpPr/>
          <p:nvPr/>
        </p:nvCxnSpPr>
        <p:spPr>
          <a:xfrm rot="5400000">
            <a:off x="2238375" y="3171825"/>
            <a:ext cx="3600450" cy="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1" name="Rectangle 2"/>
          <p:cNvSpPr>
            <a:spLocks noGrp="1" noChangeArrowheads="1"/>
          </p:cNvSpPr>
          <p:nvPr>
            <p:ph type="title"/>
          </p:nvPr>
        </p:nvSpPr>
        <p:spPr/>
        <p:txBody>
          <a:bodyPr/>
          <a:lstStyle/>
          <a:p>
            <a:pPr eaLnBrk="1" hangingPunct="1"/>
            <a:r>
              <a:rPr lang="en-US" sz="3200" smtClean="0"/>
              <a:t>Observations on the new makeSunset</a:t>
            </a:r>
          </a:p>
        </p:txBody>
      </p:sp>
      <p:sp>
        <p:nvSpPr>
          <p:cNvPr id="158722" name="Rectangle 3"/>
          <p:cNvSpPr>
            <a:spLocks noGrp="1" noChangeArrowheads="1"/>
          </p:cNvSpPr>
          <p:nvPr>
            <p:ph idx="1"/>
          </p:nvPr>
        </p:nvSpPr>
        <p:spPr>
          <a:xfrm>
            <a:off x="457200" y="1485900"/>
            <a:ext cx="5029200" cy="2800350"/>
          </a:xfrm>
        </p:spPr>
        <p:txBody>
          <a:bodyPr>
            <a:normAutofit fontScale="77500" lnSpcReduction="20000"/>
          </a:bodyPr>
          <a:lstStyle/>
          <a:p>
            <a:pPr eaLnBrk="1" hangingPunct="1">
              <a:lnSpc>
                <a:spcPct val="90000"/>
              </a:lnSpc>
            </a:pPr>
            <a:r>
              <a:rPr lang="en-US" dirty="0" smtClean="0"/>
              <a:t>It</a:t>
            </a:r>
            <a:r>
              <a:rPr lang="fr-FR" altLang="ja-JP" dirty="0" smtClean="0"/>
              <a:t>'</a:t>
            </a:r>
            <a:r>
              <a:rPr lang="en-US" altLang="ja-JP" dirty="0" smtClean="0"/>
              <a:t>s okay to have more than one function in the same Program Area (and file)</a:t>
            </a:r>
          </a:p>
          <a:p>
            <a:pPr eaLnBrk="1" hangingPunct="1">
              <a:lnSpc>
                <a:spcPct val="90000"/>
              </a:lnSpc>
            </a:pPr>
            <a:r>
              <a:rPr lang="en-US" dirty="0" err="1" smtClean="0"/>
              <a:t>makeSunset</a:t>
            </a:r>
            <a:r>
              <a:rPr lang="en-US" dirty="0" smtClean="0"/>
              <a:t> in this one is somewhat easier to read.</a:t>
            </a:r>
          </a:p>
          <a:p>
            <a:pPr lvl="1" eaLnBrk="1" hangingPunct="1">
              <a:lnSpc>
                <a:spcPct val="90000"/>
              </a:lnSpc>
            </a:pPr>
            <a:r>
              <a:rPr lang="en-US" dirty="0" smtClean="0"/>
              <a:t>It</a:t>
            </a:r>
            <a:r>
              <a:rPr lang="fr-FR" altLang="ja-JP" dirty="0" smtClean="0"/>
              <a:t>'</a:t>
            </a:r>
            <a:r>
              <a:rPr lang="en-US" altLang="ja-JP" dirty="0" smtClean="0"/>
              <a:t>s clear what it does </a:t>
            </a:r>
            <a:r>
              <a:rPr lang="ja-JP" altLang="en-US" smtClean="0"/>
              <a:t>“</a:t>
            </a:r>
            <a:r>
              <a:rPr lang="en-US" altLang="ja-JP" dirty="0" err="1" smtClean="0"/>
              <a:t>reduceBlue</a:t>
            </a:r>
            <a:r>
              <a:rPr lang="ja-JP" altLang="en-US" smtClean="0"/>
              <a:t>”</a:t>
            </a:r>
            <a:r>
              <a:rPr lang="en-US" altLang="ja-JP" dirty="0" smtClean="0"/>
              <a:t> and </a:t>
            </a:r>
            <a:r>
              <a:rPr lang="ja-JP" altLang="en-US" smtClean="0"/>
              <a:t>“</a:t>
            </a:r>
            <a:r>
              <a:rPr lang="en-US" altLang="ja-JP" dirty="0" err="1" smtClean="0"/>
              <a:t>reduceGreen</a:t>
            </a:r>
            <a:r>
              <a:rPr lang="ja-JP" altLang="en-US" smtClean="0"/>
              <a:t>”</a:t>
            </a:r>
            <a:endParaRPr lang="en-US" altLang="ja-JP" dirty="0" smtClean="0"/>
          </a:p>
          <a:p>
            <a:pPr lvl="1" eaLnBrk="1" hangingPunct="1">
              <a:lnSpc>
                <a:spcPct val="90000"/>
              </a:lnSpc>
            </a:pPr>
            <a:r>
              <a:rPr lang="en-US" dirty="0" smtClean="0"/>
              <a:t>That</a:t>
            </a:r>
            <a:r>
              <a:rPr lang="fr-FR" altLang="ja-JP" dirty="0" smtClean="0"/>
              <a:t>'</a:t>
            </a:r>
            <a:r>
              <a:rPr lang="en-US" altLang="ja-JP" dirty="0" smtClean="0"/>
              <a:t>s important!</a:t>
            </a:r>
          </a:p>
          <a:p>
            <a:pPr lvl="1" eaLnBrk="1" hangingPunct="1">
              <a:lnSpc>
                <a:spcPct val="90000"/>
              </a:lnSpc>
            </a:pPr>
            <a:endParaRPr lang="en-US" dirty="0" smtClean="0"/>
          </a:p>
        </p:txBody>
      </p:sp>
      <p:sp>
        <p:nvSpPr>
          <p:cNvPr id="158723" name="Rectangle 4"/>
          <p:cNvSpPr>
            <a:spLocks noChangeArrowheads="1"/>
          </p:cNvSpPr>
          <p:nvPr/>
        </p:nvSpPr>
        <p:spPr bwMode="auto">
          <a:xfrm>
            <a:off x="5943600" y="1485900"/>
            <a:ext cx="2895600" cy="3693319"/>
          </a:xfrm>
          <a:prstGeom prst="rect">
            <a:avLst/>
          </a:prstGeom>
          <a:solidFill>
            <a:schemeClr val="bg2"/>
          </a:solidFill>
          <a:ln w="9525">
            <a:solidFill>
              <a:schemeClr val="bg2"/>
            </a:solidFill>
            <a:miter lim="800000"/>
            <a:headEnd/>
            <a:tailEnd/>
          </a:ln>
        </p:spPr>
        <p:txBody>
          <a:bodyPr>
            <a:spAutoFit/>
          </a:bodyPr>
          <a:lstStyle/>
          <a:p>
            <a:r>
              <a:rPr lang="en-US" sz="1800"/>
              <a:t>def makeSunset(picture):</a:t>
            </a:r>
          </a:p>
          <a:p>
            <a:r>
              <a:rPr lang="en-US" sz="1800"/>
              <a:t>  reduceBlue(picture)</a:t>
            </a:r>
          </a:p>
          <a:p>
            <a:r>
              <a:rPr lang="en-US" sz="1800"/>
              <a:t>  reduceGreen(picture)</a:t>
            </a:r>
          </a:p>
          <a:p>
            <a:endParaRPr lang="en-US" sz="1800"/>
          </a:p>
          <a:p>
            <a:r>
              <a:rPr lang="en-US" sz="1800"/>
              <a:t>def reduceBlue(picture):</a:t>
            </a:r>
          </a:p>
          <a:p>
            <a:r>
              <a:rPr lang="en-US" sz="1800"/>
              <a:t>  for p in getPixels(picture):</a:t>
            </a:r>
          </a:p>
          <a:p>
            <a:r>
              <a:rPr lang="en-US" sz="1800"/>
              <a:t>    value=getBlue(p)</a:t>
            </a:r>
          </a:p>
          <a:p>
            <a:r>
              <a:rPr lang="en-US" sz="1800"/>
              <a:t>    setBlue(p,value*0.7)</a:t>
            </a:r>
          </a:p>
          <a:p>
            <a:endParaRPr lang="en-US" sz="1800"/>
          </a:p>
          <a:p>
            <a:r>
              <a:rPr lang="en-US" sz="1800"/>
              <a:t>def reduceGreen(picture):</a:t>
            </a:r>
          </a:p>
          <a:p>
            <a:r>
              <a:rPr lang="en-US" sz="1800"/>
              <a:t>  for p in getPixels(picture):</a:t>
            </a:r>
          </a:p>
          <a:p>
            <a:r>
              <a:rPr lang="en-US" sz="1800"/>
              <a:t>    value=getGreen(p)</a:t>
            </a:r>
          </a:p>
          <a:p>
            <a:r>
              <a:rPr lang="en-US" sz="1800"/>
              <a:t>    setGreen(p,value*0.7)</a:t>
            </a:r>
          </a:p>
        </p:txBody>
      </p:sp>
      <p:sp>
        <p:nvSpPr>
          <p:cNvPr id="10245" name="Text Box 5"/>
          <p:cNvSpPr txBox="1">
            <a:spLocks noChangeArrowheads="1"/>
          </p:cNvSpPr>
          <p:nvPr/>
        </p:nvSpPr>
        <p:spPr bwMode="auto">
          <a:xfrm>
            <a:off x="457200" y="4572000"/>
            <a:ext cx="8229600" cy="369332"/>
          </a:xfrm>
          <a:prstGeom prst="rect">
            <a:avLst/>
          </a:prstGeom>
          <a:solidFill>
            <a:schemeClr val="accent2">
              <a:lumMod val="40000"/>
              <a:lumOff val="60000"/>
            </a:schemeClr>
          </a:solidFill>
          <a:ln w="9525">
            <a:solidFill>
              <a:schemeClr val="tx1"/>
            </a:solidFill>
            <a:miter lim="800000"/>
            <a:headEnd/>
            <a:tailEnd/>
          </a:ln>
          <a:effectLst/>
        </p:spPr>
        <p:txBody>
          <a:bodyPr>
            <a:spAutoFit/>
          </a:bodyPr>
          <a:lstStyle/>
          <a:p>
            <a:pPr algn="ctr">
              <a:spcBef>
                <a:spcPct val="50000"/>
              </a:spcBef>
              <a:defRPr/>
            </a:pPr>
            <a:r>
              <a:rPr lang="en-US">
                <a:ea typeface="+mn-ea"/>
              </a:rPr>
              <a:t>Programs are written for people, not computers!</a:t>
            </a:r>
          </a:p>
        </p:txBody>
      </p: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69" name="Rectangle 2"/>
          <p:cNvSpPr>
            <a:spLocks noGrp="1" noChangeArrowheads="1"/>
          </p:cNvSpPr>
          <p:nvPr>
            <p:ph type="title"/>
          </p:nvPr>
        </p:nvSpPr>
        <p:spPr/>
        <p:txBody>
          <a:bodyPr/>
          <a:lstStyle/>
          <a:p>
            <a:pPr eaLnBrk="1" hangingPunct="1"/>
            <a:r>
              <a:rPr lang="en-US" smtClean="0"/>
              <a:t>Considering variations</a:t>
            </a:r>
          </a:p>
        </p:txBody>
      </p:sp>
      <p:sp>
        <p:nvSpPr>
          <p:cNvPr id="160770" name="Rectangle 3"/>
          <p:cNvSpPr>
            <a:spLocks noGrp="1" noChangeArrowheads="1"/>
          </p:cNvSpPr>
          <p:nvPr>
            <p:ph idx="1"/>
          </p:nvPr>
        </p:nvSpPr>
        <p:spPr>
          <a:xfrm>
            <a:off x="457200" y="1485900"/>
            <a:ext cx="5181600" cy="2914650"/>
          </a:xfrm>
        </p:spPr>
        <p:txBody>
          <a:bodyPr>
            <a:normAutofit fontScale="70000" lnSpcReduction="20000"/>
          </a:bodyPr>
          <a:lstStyle/>
          <a:p>
            <a:pPr eaLnBrk="1" hangingPunct="1"/>
            <a:r>
              <a:rPr lang="en-US" dirty="0" smtClean="0"/>
              <a:t>We can only do this because </a:t>
            </a:r>
            <a:r>
              <a:rPr lang="en-US" b="1" dirty="0" err="1" smtClean="0"/>
              <a:t>reduceBlue</a:t>
            </a:r>
            <a:r>
              <a:rPr lang="en-US" dirty="0" smtClean="0"/>
              <a:t> and </a:t>
            </a:r>
            <a:r>
              <a:rPr lang="en-US" b="1" dirty="0" err="1" smtClean="0"/>
              <a:t>reduceGreen</a:t>
            </a:r>
            <a:r>
              <a:rPr lang="en-US" dirty="0" smtClean="0"/>
              <a:t>, do </a:t>
            </a:r>
            <a:r>
              <a:rPr lang="en-US" i="1" dirty="0" smtClean="0"/>
              <a:t>one and only one thing</a:t>
            </a:r>
            <a:r>
              <a:rPr lang="en-US" dirty="0" smtClean="0"/>
              <a:t>.</a:t>
            </a:r>
          </a:p>
          <a:p>
            <a:pPr eaLnBrk="1" hangingPunct="1"/>
            <a:r>
              <a:rPr lang="en-US" dirty="0" smtClean="0"/>
              <a:t>If we put </a:t>
            </a:r>
            <a:r>
              <a:rPr lang="en-US" b="1" dirty="0" err="1" smtClean="0"/>
              <a:t>pickAFile</a:t>
            </a:r>
            <a:r>
              <a:rPr lang="en-US" dirty="0" smtClean="0"/>
              <a:t> and </a:t>
            </a:r>
            <a:r>
              <a:rPr lang="en-US" b="1" dirty="0" err="1" smtClean="0"/>
              <a:t>makePicture</a:t>
            </a:r>
            <a:r>
              <a:rPr lang="en-US" dirty="0" smtClean="0"/>
              <a:t> in them, we</a:t>
            </a:r>
            <a:r>
              <a:rPr lang="fr-FR" altLang="ja-JP" dirty="0" smtClean="0"/>
              <a:t>'</a:t>
            </a:r>
            <a:r>
              <a:rPr lang="en-US" altLang="ja-JP" dirty="0" smtClean="0"/>
              <a:t>d have to pick a file twice (better be the same file), make the picture—then save the picture so that the next one could get it!</a:t>
            </a:r>
            <a:endParaRPr lang="en-US" dirty="0" smtClean="0"/>
          </a:p>
        </p:txBody>
      </p:sp>
      <p:sp>
        <p:nvSpPr>
          <p:cNvPr id="160771" name="Rectangle 4"/>
          <p:cNvSpPr>
            <a:spLocks noChangeArrowheads="1"/>
          </p:cNvSpPr>
          <p:nvPr/>
        </p:nvSpPr>
        <p:spPr bwMode="auto">
          <a:xfrm>
            <a:off x="5943600" y="1485900"/>
            <a:ext cx="2895600" cy="3693319"/>
          </a:xfrm>
          <a:prstGeom prst="rect">
            <a:avLst/>
          </a:prstGeom>
          <a:solidFill>
            <a:schemeClr val="bg2"/>
          </a:solidFill>
          <a:ln w="9525">
            <a:solidFill>
              <a:schemeClr val="bg2"/>
            </a:solidFill>
            <a:miter lim="800000"/>
            <a:headEnd/>
            <a:tailEnd/>
          </a:ln>
        </p:spPr>
        <p:txBody>
          <a:bodyPr>
            <a:spAutoFit/>
          </a:bodyPr>
          <a:lstStyle/>
          <a:p>
            <a:r>
              <a:rPr lang="en-US" sz="1800"/>
              <a:t>def makeSunset(picture):</a:t>
            </a:r>
          </a:p>
          <a:p>
            <a:r>
              <a:rPr lang="en-US" sz="1800"/>
              <a:t>  reduceBlue(picture)</a:t>
            </a:r>
          </a:p>
          <a:p>
            <a:r>
              <a:rPr lang="en-US" sz="1800"/>
              <a:t>  reduceGreen(picture)</a:t>
            </a:r>
          </a:p>
          <a:p>
            <a:endParaRPr lang="en-US" sz="1800"/>
          </a:p>
          <a:p>
            <a:r>
              <a:rPr lang="en-US" sz="1800"/>
              <a:t>def reduceBlue(picture):</a:t>
            </a:r>
          </a:p>
          <a:p>
            <a:r>
              <a:rPr lang="en-US" sz="1800"/>
              <a:t>  for p in getPixels(picture):</a:t>
            </a:r>
          </a:p>
          <a:p>
            <a:r>
              <a:rPr lang="en-US" sz="1800"/>
              <a:t>    value=getBlue(p)</a:t>
            </a:r>
          </a:p>
          <a:p>
            <a:r>
              <a:rPr lang="en-US" sz="1800"/>
              <a:t>    setBlue(p,value*0.7)</a:t>
            </a:r>
          </a:p>
          <a:p>
            <a:endParaRPr lang="en-US" sz="1800"/>
          </a:p>
          <a:p>
            <a:r>
              <a:rPr lang="en-US" sz="1800"/>
              <a:t>def reduceGreen(picture):</a:t>
            </a:r>
          </a:p>
          <a:p>
            <a:r>
              <a:rPr lang="en-US" sz="1800"/>
              <a:t>  for p in getPixels(picture):</a:t>
            </a:r>
          </a:p>
          <a:p>
            <a:r>
              <a:rPr lang="en-US" sz="1800"/>
              <a:t>    value=getGreen(p)</a:t>
            </a:r>
          </a:p>
          <a:p>
            <a:r>
              <a:rPr lang="en-US" sz="1800"/>
              <a:t>    setGreen(p,value*0.7)</a:t>
            </a:r>
          </a:p>
        </p:txBody>
      </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7" name="Rectangle 2"/>
          <p:cNvSpPr>
            <a:spLocks noGrp="1" noChangeArrowheads="1"/>
          </p:cNvSpPr>
          <p:nvPr>
            <p:ph type="title"/>
          </p:nvPr>
        </p:nvSpPr>
        <p:spPr/>
        <p:txBody>
          <a:bodyPr>
            <a:normAutofit fontScale="90000"/>
          </a:bodyPr>
          <a:lstStyle/>
          <a:p>
            <a:pPr eaLnBrk="1" hangingPunct="1"/>
            <a:r>
              <a:rPr lang="en-US" sz="3600" smtClean="0"/>
              <a:t>Does makeSunset do </a:t>
            </a:r>
            <a:r>
              <a:rPr lang="en-US" sz="3600" i="1" smtClean="0"/>
              <a:t>one and only one thing</a:t>
            </a:r>
            <a:r>
              <a:rPr lang="en-US" sz="3600" smtClean="0"/>
              <a:t>?</a:t>
            </a:r>
          </a:p>
        </p:txBody>
      </p:sp>
      <p:sp>
        <p:nvSpPr>
          <p:cNvPr id="162818" name="Rectangle 3"/>
          <p:cNvSpPr>
            <a:spLocks noGrp="1" noChangeArrowheads="1"/>
          </p:cNvSpPr>
          <p:nvPr>
            <p:ph idx="1"/>
          </p:nvPr>
        </p:nvSpPr>
        <p:spPr/>
        <p:txBody>
          <a:bodyPr>
            <a:normAutofit fontScale="77500" lnSpcReduction="20000"/>
          </a:bodyPr>
          <a:lstStyle/>
          <a:p>
            <a:pPr eaLnBrk="1" hangingPunct="1"/>
            <a:r>
              <a:rPr lang="en-US" smtClean="0"/>
              <a:t>Yes, but it</a:t>
            </a:r>
            <a:r>
              <a:rPr lang="fr-FR" altLang="ja-JP" smtClean="0"/>
              <a:t>'</a:t>
            </a:r>
            <a:r>
              <a:rPr lang="en-US" altLang="ja-JP" smtClean="0"/>
              <a:t>s a higher-level, </a:t>
            </a:r>
            <a:r>
              <a:rPr lang="en-US" altLang="ja-JP" i="1" smtClean="0"/>
              <a:t>more abstract</a:t>
            </a:r>
            <a:r>
              <a:rPr lang="en-US" altLang="ja-JP" smtClean="0"/>
              <a:t> thing.</a:t>
            </a:r>
          </a:p>
          <a:p>
            <a:pPr lvl="1" eaLnBrk="1" hangingPunct="1"/>
            <a:r>
              <a:rPr lang="en-US" smtClean="0"/>
              <a:t>It</a:t>
            </a:r>
            <a:r>
              <a:rPr lang="fr-FR" altLang="ja-JP" smtClean="0"/>
              <a:t>'</a:t>
            </a:r>
            <a:r>
              <a:rPr lang="en-US" altLang="ja-JP" smtClean="0"/>
              <a:t>s built on lower-level </a:t>
            </a:r>
            <a:r>
              <a:rPr lang="en-US" altLang="ja-JP" i="1" smtClean="0"/>
              <a:t>one and only one</a:t>
            </a:r>
            <a:r>
              <a:rPr lang="en-US" altLang="ja-JP" smtClean="0"/>
              <a:t> </a:t>
            </a:r>
            <a:r>
              <a:rPr lang="en-US" altLang="ja-JP" i="1" smtClean="0"/>
              <a:t>thing</a:t>
            </a:r>
          </a:p>
          <a:p>
            <a:pPr eaLnBrk="1" hangingPunct="1"/>
            <a:r>
              <a:rPr lang="en-US" smtClean="0"/>
              <a:t>We call this </a:t>
            </a:r>
            <a:r>
              <a:rPr lang="en-US" i="1" smtClean="0"/>
              <a:t>hierarchical decomposition.</a:t>
            </a:r>
          </a:p>
          <a:p>
            <a:pPr lvl="1" eaLnBrk="1" hangingPunct="1"/>
            <a:r>
              <a:rPr lang="en-US" smtClean="0"/>
              <a:t>You have some </a:t>
            </a:r>
            <a:r>
              <a:rPr lang="en-US" i="1" smtClean="0"/>
              <a:t>thing</a:t>
            </a:r>
            <a:r>
              <a:rPr lang="en-US" smtClean="0"/>
              <a:t> that you want the computer to do?</a:t>
            </a:r>
          </a:p>
          <a:p>
            <a:pPr lvl="1" eaLnBrk="1" hangingPunct="1"/>
            <a:r>
              <a:rPr lang="en-US" smtClean="0"/>
              <a:t>Redefine that </a:t>
            </a:r>
            <a:r>
              <a:rPr lang="en-US" i="1" smtClean="0"/>
              <a:t>thing</a:t>
            </a:r>
            <a:r>
              <a:rPr lang="en-US" smtClean="0"/>
              <a:t> in terms of smaller </a:t>
            </a:r>
            <a:r>
              <a:rPr lang="en-US" i="1" smtClean="0"/>
              <a:t>things</a:t>
            </a:r>
          </a:p>
          <a:p>
            <a:pPr lvl="1" eaLnBrk="1" hangingPunct="1"/>
            <a:r>
              <a:rPr lang="en-US" smtClean="0"/>
              <a:t>Repeat until you know how to write the smaller things</a:t>
            </a:r>
          </a:p>
          <a:p>
            <a:pPr lvl="1" eaLnBrk="1" hangingPunct="1"/>
            <a:r>
              <a:rPr lang="en-US" smtClean="0"/>
              <a:t>Then write the larger things in terms of the smaller things.</a:t>
            </a:r>
          </a:p>
        </p:txBody>
      </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5" name="Rectangle 2"/>
          <p:cNvSpPr>
            <a:spLocks noGrp="1" noChangeArrowheads="1"/>
          </p:cNvSpPr>
          <p:nvPr>
            <p:ph type="title"/>
          </p:nvPr>
        </p:nvSpPr>
        <p:spPr/>
        <p:txBody>
          <a:bodyPr>
            <a:normAutofit fontScale="90000"/>
          </a:bodyPr>
          <a:lstStyle/>
          <a:p>
            <a:pPr eaLnBrk="1" hangingPunct="1"/>
            <a:r>
              <a:rPr lang="en-US" sz="3200" smtClean="0"/>
              <a:t>Are all the things named </a:t>
            </a:r>
            <a:r>
              <a:rPr lang="en-US" sz="3200" i="1" smtClean="0"/>
              <a:t>picture</a:t>
            </a:r>
            <a:r>
              <a:rPr lang="en-US" sz="3200" smtClean="0"/>
              <a:t> the same?</a:t>
            </a:r>
          </a:p>
        </p:txBody>
      </p:sp>
      <p:sp>
        <p:nvSpPr>
          <p:cNvPr id="164866" name="Rectangle 3"/>
          <p:cNvSpPr>
            <a:spLocks noGrp="1" noChangeArrowheads="1"/>
          </p:cNvSpPr>
          <p:nvPr>
            <p:ph idx="1"/>
          </p:nvPr>
        </p:nvSpPr>
        <p:spPr>
          <a:xfrm>
            <a:off x="457200" y="1485900"/>
            <a:ext cx="5257800" cy="2914650"/>
          </a:xfrm>
        </p:spPr>
        <p:txBody>
          <a:bodyPr>
            <a:normAutofit fontScale="85000" lnSpcReduction="10000"/>
          </a:bodyPr>
          <a:lstStyle/>
          <a:p>
            <a:pPr eaLnBrk="1" hangingPunct="1"/>
            <a:r>
              <a:rPr lang="en-US" smtClean="0"/>
              <a:t>What if we use this like this in the Command Area:</a:t>
            </a:r>
          </a:p>
          <a:p>
            <a:pPr eaLnBrk="1" hangingPunct="1">
              <a:buFont typeface="Wingdings" pitchFamily="2" charset="2"/>
              <a:buNone/>
            </a:pPr>
            <a:r>
              <a:rPr lang="en-US" smtClean="0"/>
              <a:t>&gt;&gt;&gt; file=pickAFile()</a:t>
            </a:r>
          </a:p>
          <a:p>
            <a:pPr eaLnBrk="1" hangingPunct="1">
              <a:buFont typeface="Wingdings" pitchFamily="2" charset="2"/>
              <a:buNone/>
            </a:pPr>
            <a:r>
              <a:rPr lang="en-US" smtClean="0"/>
              <a:t>&gt;&gt;&gt; picture=makePicture(file)</a:t>
            </a:r>
          </a:p>
          <a:p>
            <a:pPr eaLnBrk="1" hangingPunct="1">
              <a:buFont typeface="Wingdings" pitchFamily="2" charset="2"/>
              <a:buNone/>
            </a:pPr>
            <a:r>
              <a:rPr lang="en-US" smtClean="0"/>
              <a:t>&gt;&gt;&gt; makeSunset(picture)</a:t>
            </a:r>
          </a:p>
          <a:p>
            <a:pPr eaLnBrk="1" hangingPunct="1">
              <a:buFont typeface="Wingdings" pitchFamily="2" charset="2"/>
              <a:buNone/>
            </a:pPr>
            <a:r>
              <a:rPr lang="en-US" smtClean="0"/>
              <a:t>&gt;&gt;&gt; show(picture)</a:t>
            </a:r>
          </a:p>
          <a:p>
            <a:pPr eaLnBrk="1" hangingPunct="1"/>
            <a:endParaRPr lang="en-US" smtClean="0"/>
          </a:p>
        </p:txBody>
      </p:sp>
      <p:sp>
        <p:nvSpPr>
          <p:cNvPr id="164867" name="Rectangle 4"/>
          <p:cNvSpPr>
            <a:spLocks noChangeArrowheads="1"/>
          </p:cNvSpPr>
          <p:nvPr/>
        </p:nvSpPr>
        <p:spPr bwMode="auto">
          <a:xfrm>
            <a:off x="5943600" y="1485900"/>
            <a:ext cx="2895600" cy="3693319"/>
          </a:xfrm>
          <a:prstGeom prst="rect">
            <a:avLst/>
          </a:prstGeom>
          <a:solidFill>
            <a:schemeClr val="bg2"/>
          </a:solidFill>
          <a:ln w="9525">
            <a:solidFill>
              <a:schemeClr val="bg2"/>
            </a:solidFill>
            <a:miter lim="800000"/>
            <a:headEnd/>
            <a:tailEnd/>
          </a:ln>
        </p:spPr>
        <p:txBody>
          <a:bodyPr>
            <a:spAutoFit/>
          </a:bodyPr>
          <a:lstStyle/>
          <a:p>
            <a:r>
              <a:rPr lang="en-US" sz="1800"/>
              <a:t>def makeSunset(picture):</a:t>
            </a:r>
          </a:p>
          <a:p>
            <a:r>
              <a:rPr lang="en-US" sz="1800"/>
              <a:t>  reduceBlue(picture)</a:t>
            </a:r>
          </a:p>
          <a:p>
            <a:r>
              <a:rPr lang="en-US" sz="1800"/>
              <a:t>  reduceGreen(picture)</a:t>
            </a:r>
          </a:p>
          <a:p>
            <a:endParaRPr lang="en-US" sz="1800"/>
          </a:p>
          <a:p>
            <a:r>
              <a:rPr lang="en-US" sz="1800"/>
              <a:t>def reduceBlue(picture):</a:t>
            </a:r>
          </a:p>
          <a:p>
            <a:r>
              <a:rPr lang="en-US" sz="1800"/>
              <a:t>  for p in getPixels(picture):</a:t>
            </a:r>
          </a:p>
          <a:p>
            <a:r>
              <a:rPr lang="en-US" sz="1800"/>
              <a:t>    value=getBlue(p)</a:t>
            </a:r>
          </a:p>
          <a:p>
            <a:r>
              <a:rPr lang="en-US" sz="1800"/>
              <a:t>    setBlue(p,value*0.7)</a:t>
            </a:r>
          </a:p>
          <a:p>
            <a:endParaRPr lang="en-US" sz="1800"/>
          </a:p>
          <a:p>
            <a:r>
              <a:rPr lang="en-US" sz="1800"/>
              <a:t>def reduceGreen(picture):</a:t>
            </a:r>
          </a:p>
          <a:p>
            <a:r>
              <a:rPr lang="en-US" sz="1800"/>
              <a:t>  for p in getPixels(picture):</a:t>
            </a:r>
          </a:p>
          <a:p>
            <a:r>
              <a:rPr lang="en-US" sz="1800"/>
              <a:t>    value=getGreen(p)</a:t>
            </a:r>
          </a:p>
          <a:p>
            <a:r>
              <a:rPr lang="en-US" sz="1800"/>
              <a:t>    setGreen(p,value*0.7)</a:t>
            </a:r>
          </a:p>
        </p:txBody>
      </p: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5" name="Content Placeholder 2"/>
          <p:cNvSpPr>
            <a:spLocks noGrp="1"/>
          </p:cNvSpPr>
          <p:nvPr>
            <p:ph idx="1"/>
          </p:nvPr>
        </p:nvSpPr>
        <p:spPr>
          <a:xfrm>
            <a:off x="369888" y="348854"/>
            <a:ext cx="7707312" cy="4654153"/>
          </a:xfrm>
        </p:spPr>
        <p:txBody>
          <a:bodyPr>
            <a:normAutofit fontScale="92500" lnSpcReduction="10000"/>
          </a:bodyPr>
          <a:lstStyle/>
          <a:p>
            <a:pPr marL="0" indent="0">
              <a:buFont typeface="Wingdings 2" pitchFamily="18" charset="2"/>
              <a:buNone/>
            </a:pPr>
            <a:r>
              <a:rPr lang="en-US" dirty="0" smtClean="0"/>
              <a:t>I want to increase the blue of each pixel by 25%. I write this:</a:t>
            </a:r>
          </a:p>
          <a:p>
            <a:pPr marL="0" indent="0">
              <a:buFont typeface="Wingdings 2" pitchFamily="18" charset="2"/>
              <a:buNone/>
            </a:pPr>
            <a:r>
              <a:rPr lang="en-US" sz="1600" dirty="0" smtClean="0"/>
              <a:t>def </a:t>
            </a:r>
            <a:r>
              <a:rPr lang="en-US" sz="1600" dirty="0" err="1" smtClean="0"/>
              <a:t>increaseBlue</a:t>
            </a:r>
            <a:r>
              <a:rPr lang="en-US" sz="1600" dirty="0" smtClean="0"/>
              <a:t>(</a:t>
            </a:r>
            <a:r>
              <a:rPr lang="en-US" sz="1600" dirty="0" err="1" smtClean="0"/>
              <a:t>pic</a:t>
            </a:r>
            <a:r>
              <a:rPr lang="en-US" sz="1600" dirty="0" smtClean="0"/>
              <a:t>):</a:t>
            </a:r>
          </a:p>
          <a:p>
            <a:pPr marL="0" indent="0">
              <a:buFont typeface="Wingdings 2" pitchFamily="18" charset="2"/>
              <a:buNone/>
            </a:pPr>
            <a:r>
              <a:rPr lang="en-US" sz="1600" dirty="0" smtClean="0"/>
              <a:t> for pixel in </a:t>
            </a:r>
            <a:r>
              <a:rPr lang="en-US" sz="1600" dirty="0" err="1" smtClean="0"/>
              <a:t>getPixels</a:t>
            </a:r>
            <a:r>
              <a:rPr lang="en-US" sz="1600" dirty="0" smtClean="0"/>
              <a:t>(</a:t>
            </a:r>
            <a:r>
              <a:rPr lang="en-US" sz="1600" dirty="0" err="1" smtClean="0"/>
              <a:t>pic</a:t>
            </a:r>
            <a:r>
              <a:rPr lang="en-US" sz="1600" dirty="0" smtClean="0"/>
              <a:t>):</a:t>
            </a:r>
          </a:p>
          <a:p>
            <a:pPr marL="0" indent="0">
              <a:buFont typeface="Wingdings 2" pitchFamily="18" charset="2"/>
              <a:buNone/>
            </a:pPr>
            <a:r>
              <a:rPr lang="en-US" sz="1600" dirty="0" smtClean="0"/>
              <a:t>   b = </a:t>
            </a:r>
            <a:r>
              <a:rPr lang="en-US" sz="1600" dirty="0" err="1" smtClean="0"/>
              <a:t>getBlue</a:t>
            </a:r>
            <a:r>
              <a:rPr lang="en-US" sz="1600" dirty="0" smtClean="0"/>
              <a:t>(pixel)</a:t>
            </a:r>
          </a:p>
          <a:p>
            <a:pPr marL="0" indent="0">
              <a:buFont typeface="Wingdings 2" pitchFamily="18" charset="2"/>
              <a:buNone/>
            </a:pPr>
            <a:r>
              <a:rPr lang="en-US" sz="1600" dirty="0" smtClean="0"/>
              <a:t>  ## What goes here?</a:t>
            </a:r>
          </a:p>
          <a:p>
            <a:pPr marL="0" indent="0">
              <a:buFont typeface="Wingdings 2" pitchFamily="18" charset="2"/>
              <a:buNone/>
            </a:pPr>
            <a:endParaRPr lang="en-US" sz="1600" dirty="0" smtClean="0"/>
          </a:p>
          <a:p>
            <a:pPr marL="0" indent="0">
              <a:buFont typeface="Wingdings 2" pitchFamily="18" charset="2"/>
              <a:buNone/>
            </a:pPr>
            <a:r>
              <a:rPr lang="en-US" sz="1600" dirty="0" smtClean="0"/>
              <a:t> </a:t>
            </a:r>
            <a:r>
              <a:rPr lang="en-US" sz="1600" dirty="0" err="1" smtClean="0"/>
              <a:t>setBlue</a:t>
            </a:r>
            <a:r>
              <a:rPr lang="en-US" sz="1600" dirty="0" smtClean="0"/>
              <a:t>(pixel, 0.25 * b)</a:t>
            </a:r>
          </a:p>
          <a:p>
            <a:pPr marL="0" indent="0">
              <a:buFont typeface="Wingdings 2" pitchFamily="18" charset="2"/>
              <a:buNone/>
            </a:pPr>
            <a:endParaRPr lang="en-US" sz="1600" dirty="0" smtClean="0"/>
          </a:p>
          <a:p>
            <a:pPr marL="0" indent="0">
              <a:buFont typeface="Wingdings 2" pitchFamily="18" charset="2"/>
              <a:buNone/>
            </a:pPr>
            <a:endParaRPr lang="en-US" sz="1600" dirty="0" smtClean="0"/>
          </a:p>
          <a:p>
            <a:pPr marL="0" indent="0">
              <a:buFont typeface="Wingdings 2" pitchFamily="18" charset="2"/>
              <a:buNone/>
            </a:pPr>
            <a:r>
              <a:rPr lang="en-US" sz="1600" dirty="0" smtClean="0"/>
              <a:t> </a:t>
            </a:r>
            <a:r>
              <a:rPr lang="en-US" sz="1600" dirty="0" err="1" smtClean="0"/>
              <a:t>setBlue</a:t>
            </a:r>
            <a:r>
              <a:rPr lang="en-US" sz="1600" dirty="0" smtClean="0"/>
              <a:t>(pixel, 1.25 * b)</a:t>
            </a:r>
          </a:p>
          <a:p>
            <a:pPr marL="0" indent="0">
              <a:buFont typeface="Wingdings 2" pitchFamily="18" charset="2"/>
              <a:buNone/>
            </a:pPr>
            <a:endParaRPr lang="en-US" sz="1600" dirty="0" smtClean="0"/>
          </a:p>
          <a:p>
            <a:pPr marL="0" indent="0">
              <a:buFont typeface="Wingdings 2" pitchFamily="18" charset="2"/>
              <a:buNone/>
            </a:pPr>
            <a:endParaRPr lang="en-US" sz="1600" dirty="0" smtClean="0"/>
          </a:p>
          <a:p>
            <a:pPr marL="0" indent="0">
              <a:buFont typeface="Wingdings 2" pitchFamily="18" charset="2"/>
              <a:buNone/>
            </a:pPr>
            <a:r>
              <a:rPr lang="en-US" sz="1600" dirty="0" smtClean="0"/>
              <a:t> </a:t>
            </a:r>
            <a:r>
              <a:rPr lang="en-US" sz="1600" dirty="0" err="1" smtClean="0"/>
              <a:t>setBlue</a:t>
            </a:r>
            <a:r>
              <a:rPr lang="en-US" sz="1600" dirty="0" smtClean="0"/>
              <a:t>(pixel, 0.75 * b)</a:t>
            </a:r>
          </a:p>
          <a:p>
            <a:pPr marL="0" indent="0">
              <a:buFont typeface="Wingdings 2" pitchFamily="18" charset="2"/>
              <a:buNone/>
            </a:pPr>
            <a:endParaRPr lang="en-US" sz="1600" dirty="0" smtClean="0"/>
          </a:p>
          <a:p>
            <a:pPr marL="0" indent="0">
              <a:buFont typeface="Wingdings 2" pitchFamily="18" charset="2"/>
              <a:buNone/>
            </a:pPr>
            <a:r>
              <a:rPr lang="en-US" sz="1600" dirty="0" smtClean="0"/>
              <a:t> </a:t>
            </a:r>
            <a:r>
              <a:rPr lang="en-US" sz="1600" dirty="0" err="1" smtClean="0"/>
              <a:t>setBlue</a:t>
            </a:r>
            <a:r>
              <a:rPr lang="en-US" sz="1600" dirty="0" smtClean="0"/>
              <a:t>(pixel, 1.75 * b)</a:t>
            </a:r>
          </a:p>
          <a:p>
            <a:pPr marL="0" indent="0">
              <a:buFont typeface="Wingdings 2" pitchFamily="18" charset="2"/>
              <a:buNone/>
            </a:pPr>
            <a:endParaRPr lang="en-US" sz="1600" dirty="0" smtClean="0"/>
          </a:p>
        </p:txBody>
      </p:sp>
      <p:pic>
        <p:nvPicPr>
          <p:cNvPr id="195586" name="Picture 6"/>
          <p:cNvPicPr>
            <a:picLocks noChangeAspect="1"/>
          </p:cNvPicPr>
          <p:nvPr/>
        </p:nvPicPr>
        <p:blipFill>
          <a:blip r:embed="rId3"/>
          <a:srcRect/>
          <a:stretch>
            <a:fillRect/>
          </a:stretch>
        </p:blipFill>
        <p:spPr bwMode="auto">
          <a:xfrm>
            <a:off x="3136900" y="2505075"/>
            <a:ext cx="609600" cy="828675"/>
          </a:xfrm>
          <a:prstGeom prst="rect">
            <a:avLst/>
          </a:prstGeom>
          <a:noFill/>
          <a:ln w="9525">
            <a:noFill/>
            <a:miter lim="800000"/>
            <a:headEnd/>
            <a:tailEnd/>
          </a:ln>
        </p:spPr>
      </p:pic>
      <p:pic>
        <p:nvPicPr>
          <p:cNvPr id="195587" name="Picture 7"/>
          <p:cNvPicPr>
            <a:picLocks noChangeAspect="1"/>
          </p:cNvPicPr>
          <p:nvPr/>
        </p:nvPicPr>
        <p:blipFill>
          <a:blip r:embed="rId4"/>
          <a:srcRect/>
          <a:stretch>
            <a:fillRect/>
          </a:stretch>
        </p:blipFill>
        <p:spPr bwMode="auto">
          <a:xfrm>
            <a:off x="3136900" y="1800225"/>
            <a:ext cx="609600" cy="704850"/>
          </a:xfrm>
          <a:prstGeom prst="rect">
            <a:avLst/>
          </a:prstGeom>
          <a:noFill/>
          <a:ln w="9525">
            <a:noFill/>
            <a:miter lim="800000"/>
            <a:headEnd/>
            <a:tailEnd/>
          </a:ln>
        </p:spPr>
      </p:pic>
      <p:pic>
        <p:nvPicPr>
          <p:cNvPr id="195588" name="Picture 8"/>
          <p:cNvPicPr>
            <a:picLocks noChangeAspect="1"/>
          </p:cNvPicPr>
          <p:nvPr/>
        </p:nvPicPr>
        <p:blipFill>
          <a:blip r:embed="rId5"/>
          <a:srcRect/>
          <a:stretch>
            <a:fillRect/>
          </a:stretch>
        </p:blipFill>
        <p:spPr bwMode="auto">
          <a:xfrm>
            <a:off x="3136900" y="3333750"/>
            <a:ext cx="609600" cy="885825"/>
          </a:xfrm>
          <a:prstGeom prst="rect">
            <a:avLst/>
          </a:prstGeom>
          <a:noFill/>
          <a:ln w="9525">
            <a:noFill/>
            <a:miter lim="800000"/>
            <a:headEnd/>
            <a:tailEnd/>
          </a:ln>
        </p:spPr>
      </p:pic>
      <p:pic>
        <p:nvPicPr>
          <p:cNvPr id="195589" name="Picture 9"/>
          <p:cNvPicPr>
            <a:picLocks noChangeAspect="1"/>
          </p:cNvPicPr>
          <p:nvPr/>
        </p:nvPicPr>
        <p:blipFill>
          <a:blip r:embed="rId6"/>
          <a:srcRect/>
          <a:stretch>
            <a:fillRect/>
          </a:stretch>
        </p:blipFill>
        <p:spPr bwMode="auto">
          <a:xfrm>
            <a:off x="3136900" y="4219575"/>
            <a:ext cx="609600" cy="8477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09" name="Content Placeholder 2"/>
          <p:cNvSpPr>
            <a:spLocks noGrp="1"/>
          </p:cNvSpPr>
          <p:nvPr>
            <p:ph idx="1"/>
          </p:nvPr>
        </p:nvSpPr>
        <p:spPr>
          <a:xfrm>
            <a:off x="369888" y="348854"/>
            <a:ext cx="7707312" cy="4654153"/>
          </a:xfrm>
        </p:spPr>
        <p:txBody>
          <a:bodyPr>
            <a:normAutofit fontScale="92500" lnSpcReduction="10000"/>
          </a:bodyPr>
          <a:lstStyle/>
          <a:p>
            <a:pPr marL="0" indent="0">
              <a:buFont typeface="Wingdings 2" pitchFamily="18" charset="2"/>
              <a:buNone/>
            </a:pPr>
            <a:r>
              <a:rPr lang="en-US" dirty="0" smtClean="0"/>
              <a:t>I want to increase the red of each pixel by the same amount. I write this:</a:t>
            </a:r>
          </a:p>
          <a:p>
            <a:pPr marL="0" indent="0">
              <a:buFont typeface="Wingdings 2" pitchFamily="18" charset="2"/>
              <a:buNone/>
            </a:pPr>
            <a:r>
              <a:rPr lang="en-US" sz="1600" dirty="0" smtClean="0"/>
              <a:t>def </a:t>
            </a:r>
            <a:r>
              <a:rPr lang="en-US" sz="1600" dirty="0" err="1" smtClean="0"/>
              <a:t>increaseRed</a:t>
            </a:r>
            <a:r>
              <a:rPr lang="en-US" sz="1600" dirty="0" smtClean="0"/>
              <a:t>(</a:t>
            </a:r>
            <a:r>
              <a:rPr lang="en-US" sz="1600" dirty="0" err="1" smtClean="0"/>
              <a:t>pic</a:t>
            </a:r>
            <a:r>
              <a:rPr lang="en-US" sz="1600" dirty="0" smtClean="0"/>
              <a:t>):</a:t>
            </a:r>
          </a:p>
          <a:p>
            <a:pPr marL="0" indent="0">
              <a:buFont typeface="Wingdings 2" pitchFamily="18" charset="2"/>
              <a:buNone/>
            </a:pPr>
            <a:r>
              <a:rPr lang="en-US" sz="1600" dirty="0" smtClean="0"/>
              <a:t>  for pixel in </a:t>
            </a:r>
            <a:r>
              <a:rPr lang="en-US" sz="1600" dirty="0" err="1" smtClean="0"/>
              <a:t>getPixels</a:t>
            </a:r>
            <a:r>
              <a:rPr lang="en-US" sz="1600" dirty="0" smtClean="0"/>
              <a:t>(</a:t>
            </a:r>
            <a:r>
              <a:rPr lang="en-US" sz="1600" dirty="0" err="1" smtClean="0"/>
              <a:t>pic</a:t>
            </a:r>
            <a:r>
              <a:rPr lang="en-US" sz="1600" dirty="0" smtClean="0"/>
              <a:t>):</a:t>
            </a:r>
          </a:p>
          <a:p>
            <a:pPr marL="0" indent="0">
              <a:buFont typeface="Wingdings 2" pitchFamily="18" charset="2"/>
              <a:buNone/>
            </a:pPr>
            <a:r>
              <a:rPr lang="en-US" sz="1600" dirty="0" smtClean="0"/>
              <a:t>    r = </a:t>
            </a:r>
            <a:r>
              <a:rPr lang="en-US" sz="1600" dirty="0" err="1" smtClean="0"/>
              <a:t>getRed</a:t>
            </a:r>
            <a:r>
              <a:rPr lang="en-US" sz="1600" dirty="0" smtClean="0"/>
              <a:t>(pixel)</a:t>
            </a:r>
          </a:p>
          <a:p>
            <a:pPr marL="0" indent="0">
              <a:buFont typeface="Wingdings 2" pitchFamily="18" charset="2"/>
              <a:buNone/>
            </a:pPr>
            <a:r>
              <a:rPr lang="en-US" sz="1600" dirty="0" smtClean="0"/>
              <a:t>    ## What goes here?</a:t>
            </a:r>
          </a:p>
          <a:p>
            <a:pPr marL="0" indent="0">
              <a:buFont typeface="Wingdings 2" pitchFamily="18" charset="2"/>
              <a:buNone/>
            </a:pPr>
            <a:endParaRPr lang="en-US" sz="1600" dirty="0" smtClean="0"/>
          </a:p>
          <a:p>
            <a:pPr marL="0" indent="0">
              <a:buFont typeface="Wingdings 2" pitchFamily="18" charset="2"/>
              <a:buNone/>
            </a:pPr>
            <a:r>
              <a:rPr lang="en-US" sz="1600" dirty="0" err="1" smtClean="0"/>
              <a:t>setRed</a:t>
            </a:r>
            <a:r>
              <a:rPr lang="en-US" sz="1600" dirty="0" smtClean="0"/>
              <a:t>(pixel, r - 50) </a:t>
            </a:r>
          </a:p>
          <a:p>
            <a:pPr marL="0" indent="0">
              <a:buFont typeface="Wingdings 2" pitchFamily="18" charset="2"/>
              <a:buNone/>
            </a:pPr>
            <a:endParaRPr lang="en-US" sz="1600" dirty="0" smtClean="0"/>
          </a:p>
          <a:p>
            <a:pPr marL="0" indent="0">
              <a:buFont typeface="Wingdings 2" pitchFamily="18" charset="2"/>
              <a:buNone/>
            </a:pPr>
            <a:r>
              <a:rPr lang="en-US" sz="1600" dirty="0" err="1" smtClean="0"/>
              <a:t>setRed</a:t>
            </a:r>
            <a:r>
              <a:rPr lang="en-US" sz="1600" dirty="0" smtClean="0"/>
              <a:t>(pixel, r / 50) </a:t>
            </a:r>
          </a:p>
          <a:p>
            <a:pPr marL="0" indent="0">
              <a:buFont typeface="Wingdings 2" pitchFamily="18" charset="2"/>
              <a:buNone/>
            </a:pPr>
            <a:endParaRPr lang="en-US" sz="1600" dirty="0" smtClean="0"/>
          </a:p>
          <a:p>
            <a:pPr marL="0" indent="0">
              <a:buFont typeface="Wingdings 2" pitchFamily="18" charset="2"/>
              <a:buNone/>
            </a:pPr>
            <a:endParaRPr lang="en-US" sz="1600" dirty="0" smtClean="0"/>
          </a:p>
          <a:p>
            <a:pPr marL="0" indent="0">
              <a:buFont typeface="Wingdings 2" pitchFamily="18" charset="2"/>
              <a:buNone/>
            </a:pPr>
            <a:r>
              <a:rPr lang="en-US" sz="1600" dirty="0" err="1" smtClean="0"/>
              <a:t>setRed</a:t>
            </a:r>
            <a:r>
              <a:rPr lang="en-US" sz="1600" dirty="0" smtClean="0"/>
              <a:t>(pixel, r * 50) </a:t>
            </a:r>
          </a:p>
          <a:p>
            <a:pPr marL="0" indent="0">
              <a:buFont typeface="Wingdings 2" pitchFamily="18" charset="2"/>
              <a:buNone/>
            </a:pPr>
            <a:endParaRPr lang="en-US" sz="1600" dirty="0" smtClean="0"/>
          </a:p>
          <a:p>
            <a:pPr marL="0" indent="0">
              <a:buFont typeface="Wingdings 2" pitchFamily="18" charset="2"/>
              <a:buNone/>
            </a:pPr>
            <a:endParaRPr lang="en-US" sz="1600" dirty="0" smtClean="0"/>
          </a:p>
          <a:p>
            <a:pPr marL="0" indent="0">
              <a:buFont typeface="Wingdings 2" pitchFamily="18" charset="2"/>
              <a:buNone/>
            </a:pPr>
            <a:r>
              <a:rPr lang="en-US" sz="1600" dirty="0" err="1" smtClean="0"/>
              <a:t>setRed</a:t>
            </a:r>
            <a:r>
              <a:rPr lang="en-US" sz="1600" dirty="0" smtClean="0"/>
              <a:t>(pixel, r + 50) </a:t>
            </a:r>
          </a:p>
        </p:txBody>
      </p:sp>
      <p:pic>
        <p:nvPicPr>
          <p:cNvPr id="196610" name="Picture 6"/>
          <p:cNvPicPr>
            <a:picLocks noChangeAspect="1"/>
          </p:cNvPicPr>
          <p:nvPr/>
        </p:nvPicPr>
        <p:blipFill>
          <a:blip r:embed="rId3"/>
          <a:srcRect/>
          <a:stretch>
            <a:fillRect/>
          </a:stretch>
        </p:blipFill>
        <p:spPr bwMode="auto">
          <a:xfrm>
            <a:off x="3136900" y="2505075"/>
            <a:ext cx="609600" cy="828675"/>
          </a:xfrm>
          <a:prstGeom prst="rect">
            <a:avLst/>
          </a:prstGeom>
          <a:noFill/>
          <a:ln w="9525">
            <a:noFill/>
            <a:miter lim="800000"/>
            <a:headEnd/>
            <a:tailEnd/>
          </a:ln>
        </p:spPr>
      </p:pic>
      <p:pic>
        <p:nvPicPr>
          <p:cNvPr id="196611" name="Picture 7"/>
          <p:cNvPicPr>
            <a:picLocks noChangeAspect="1"/>
          </p:cNvPicPr>
          <p:nvPr/>
        </p:nvPicPr>
        <p:blipFill>
          <a:blip r:embed="rId4"/>
          <a:srcRect/>
          <a:stretch>
            <a:fillRect/>
          </a:stretch>
        </p:blipFill>
        <p:spPr bwMode="auto">
          <a:xfrm>
            <a:off x="3136900" y="1800225"/>
            <a:ext cx="609600" cy="704850"/>
          </a:xfrm>
          <a:prstGeom prst="rect">
            <a:avLst/>
          </a:prstGeom>
          <a:noFill/>
          <a:ln w="9525">
            <a:noFill/>
            <a:miter lim="800000"/>
            <a:headEnd/>
            <a:tailEnd/>
          </a:ln>
        </p:spPr>
      </p:pic>
      <p:pic>
        <p:nvPicPr>
          <p:cNvPr id="196612" name="Picture 8"/>
          <p:cNvPicPr>
            <a:picLocks noChangeAspect="1"/>
          </p:cNvPicPr>
          <p:nvPr/>
        </p:nvPicPr>
        <p:blipFill>
          <a:blip r:embed="rId5"/>
          <a:srcRect/>
          <a:stretch>
            <a:fillRect/>
          </a:stretch>
        </p:blipFill>
        <p:spPr bwMode="auto">
          <a:xfrm>
            <a:off x="3136900" y="3333750"/>
            <a:ext cx="609600" cy="885825"/>
          </a:xfrm>
          <a:prstGeom prst="rect">
            <a:avLst/>
          </a:prstGeom>
          <a:noFill/>
          <a:ln w="9525">
            <a:noFill/>
            <a:miter lim="800000"/>
            <a:headEnd/>
            <a:tailEnd/>
          </a:ln>
        </p:spPr>
      </p:pic>
      <p:pic>
        <p:nvPicPr>
          <p:cNvPr id="196613" name="Picture 9"/>
          <p:cNvPicPr>
            <a:picLocks noChangeAspect="1"/>
          </p:cNvPicPr>
          <p:nvPr/>
        </p:nvPicPr>
        <p:blipFill>
          <a:blip r:embed="rId6"/>
          <a:srcRect/>
          <a:stretch>
            <a:fillRect/>
          </a:stretch>
        </p:blipFill>
        <p:spPr bwMode="auto">
          <a:xfrm>
            <a:off x="3136900" y="4219575"/>
            <a:ext cx="609600" cy="8477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3" name="Rectangle 2"/>
          <p:cNvSpPr>
            <a:spLocks noGrp="1" noChangeArrowheads="1"/>
          </p:cNvSpPr>
          <p:nvPr>
            <p:ph type="title"/>
          </p:nvPr>
        </p:nvSpPr>
        <p:spPr/>
        <p:txBody>
          <a:bodyPr/>
          <a:lstStyle/>
          <a:p>
            <a:pPr eaLnBrk="1" hangingPunct="1"/>
            <a:r>
              <a:rPr lang="en-US" sz="3200" smtClean="0"/>
              <a:t>What happens when we use a function</a:t>
            </a:r>
          </a:p>
        </p:txBody>
      </p:sp>
      <p:sp>
        <p:nvSpPr>
          <p:cNvPr id="166914" name="Rectangle 3"/>
          <p:cNvSpPr>
            <a:spLocks noGrp="1" noChangeArrowheads="1"/>
          </p:cNvSpPr>
          <p:nvPr>
            <p:ph idx="1"/>
          </p:nvPr>
        </p:nvSpPr>
        <p:spPr/>
        <p:txBody>
          <a:bodyPr>
            <a:normAutofit fontScale="92500" lnSpcReduction="10000"/>
          </a:bodyPr>
          <a:lstStyle/>
          <a:p>
            <a:pPr eaLnBrk="1" hangingPunct="1">
              <a:lnSpc>
                <a:spcPct val="80000"/>
              </a:lnSpc>
            </a:pPr>
            <a:r>
              <a:rPr lang="en-US" sz="2100" smtClean="0"/>
              <a:t>When we type in the Command Area</a:t>
            </a:r>
          </a:p>
          <a:p>
            <a:pPr eaLnBrk="1" hangingPunct="1">
              <a:lnSpc>
                <a:spcPct val="80000"/>
              </a:lnSpc>
              <a:buFont typeface="Wingdings" pitchFamily="2" charset="2"/>
              <a:buNone/>
            </a:pPr>
            <a:r>
              <a:rPr lang="en-US" sz="2100" smtClean="0">
                <a:latin typeface="Calibri" pitchFamily="34" charset="0"/>
              </a:rPr>
              <a:t>makeSunset(picture)</a:t>
            </a:r>
            <a:br>
              <a:rPr lang="en-US" sz="2100" smtClean="0">
                <a:latin typeface="Calibri" pitchFamily="34" charset="0"/>
              </a:rPr>
            </a:br>
            <a:endParaRPr lang="en-US" sz="2100" smtClean="0">
              <a:latin typeface="Calibri" pitchFamily="34" charset="0"/>
            </a:endParaRPr>
          </a:p>
          <a:p>
            <a:pPr eaLnBrk="1" hangingPunct="1">
              <a:lnSpc>
                <a:spcPct val="80000"/>
              </a:lnSpc>
            </a:pPr>
            <a:r>
              <a:rPr lang="en-US" sz="2100" smtClean="0"/>
              <a:t>Whatever object that is in the </a:t>
            </a:r>
            <a:r>
              <a:rPr lang="en-US" sz="2100" i="1" smtClean="0"/>
              <a:t>Command Area</a:t>
            </a:r>
            <a:r>
              <a:rPr lang="en-US" sz="2100" smtClean="0"/>
              <a:t> variable </a:t>
            </a:r>
            <a:r>
              <a:rPr lang="en-US" sz="2100" b="1" smtClean="0"/>
              <a:t>picture</a:t>
            </a:r>
            <a:r>
              <a:rPr lang="en-US" sz="2100" smtClean="0"/>
              <a:t> becomes the value of the </a:t>
            </a:r>
            <a:r>
              <a:rPr lang="en-US" sz="2100" i="1" smtClean="0"/>
              <a:t>placeholder (input) variable</a:t>
            </a:r>
            <a:r>
              <a:rPr lang="en-US" sz="2100" smtClean="0"/>
              <a:t> </a:t>
            </a:r>
            <a:r>
              <a:rPr lang="en-US" sz="2100" b="1" smtClean="0"/>
              <a:t>picture </a:t>
            </a:r>
            <a:r>
              <a:rPr lang="en-US" sz="2100" smtClean="0"/>
              <a:t>in</a:t>
            </a:r>
          </a:p>
          <a:p>
            <a:pPr eaLnBrk="1" hangingPunct="1">
              <a:lnSpc>
                <a:spcPct val="80000"/>
              </a:lnSpc>
              <a:buFont typeface="Wingdings" pitchFamily="2" charset="2"/>
              <a:buNone/>
            </a:pPr>
            <a:r>
              <a:rPr lang="en-US" sz="2100" smtClean="0">
                <a:latin typeface="Calibri" pitchFamily="34" charset="0"/>
              </a:rPr>
              <a:t>def makeSunset(picture):</a:t>
            </a:r>
          </a:p>
          <a:p>
            <a:pPr eaLnBrk="1" hangingPunct="1">
              <a:lnSpc>
                <a:spcPct val="80000"/>
              </a:lnSpc>
              <a:buFont typeface="Wingdings" pitchFamily="2" charset="2"/>
              <a:buNone/>
            </a:pPr>
            <a:r>
              <a:rPr lang="en-US" sz="2100" smtClean="0">
                <a:latin typeface="Calibri" pitchFamily="34" charset="0"/>
              </a:rPr>
              <a:t>  reduceBlue(picture)</a:t>
            </a:r>
          </a:p>
          <a:p>
            <a:pPr eaLnBrk="1" hangingPunct="1">
              <a:lnSpc>
                <a:spcPct val="80000"/>
              </a:lnSpc>
              <a:buFont typeface="Wingdings" pitchFamily="2" charset="2"/>
              <a:buNone/>
            </a:pPr>
            <a:r>
              <a:rPr lang="en-US" sz="2100" smtClean="0">
                <a:latin typeface="Calibri" pitchFamily="34" charset="0"/>
              </a:rPr>
              <a:t>  reduceGreen(picture)</a:t>
            </a:r>
            <a:br>
              <a:rPr lang="en-US" sz="2100" smtClean="0">
                <a:latin typeface="Calibri" pitchFamily="34" charset="0"/>
              </a:rPr>
            </a:br>
            <a:endParaRPr lang="en-US" sz="2100" smtClean="0">
              <a:latin typeface="Calibri" pitchFamily="34" charset="0"/>
            </a:endParaRPr>
          </a:p>
          <a:p>
            <a:pPr eaLnBrk="1" hangingPunct="1">
              <a:lnSpc>
                <a:spcPct val="80000"/>
              </a:lnSpc>
            </a:pPr>
            <a:r>
              <a:rPr lang="en-US" sz="2100" b="1" smtClean="0"/>
              <a:t>makeSunset</a:t>
            </a:r>
            <a:r>
              <a:rPr lang="fr-FR" altLang="ja-JP" sz="2100" smtClean="0"/>
              <a:t>'</a:t>
            </a:r>
            <a:r>
              <a:rPr lang="en-US" altLang="ja-JP" sz="2100" smtClean="0"/>
              <a:t>s picture is then passed as input to </a:t>
            </a:r>
            <a:r>
              <a:rPr lang="en-US" altLang="ja-JP" sz="2100" b="1" smtClean="0"/>
              <a:t>reduceBlue</a:t>
            </a:r>
            <a:r>
              <a:rPr lang="en-US" altLang="ja-JP" sz="2100" smtClean="0"/>
              <a:t> and </a:t>
            </a:r>
            <a:r>
              <a:rPr lang="en-US" altLang="ja-JP" sz="2100" b="1" smtClean="0"/>
              <a:t>reduceGreen</a:t>
            </a:r>
            <a:r>
              <a:rPr lang="en-US" altLang="ja-JP" sz="2100" smtClean="0"/>
              <a:t>, but their input variables are completely different from </a:t>
            </a:r>
            <a:r>
              <a:rPr lang="en-US" altLang="ja-JP" sz="2100" b="1" smtClean="0"/>
              <a:t>makeSunset</a:t>
            </a:r>
            <a:r>
              <a:rPr lang="fr-FR" altLang="ja-JP" sz="2100" smtClean="0"/>
              <a:t>'</a:t>
            </a:r>
            <a:r>
              <a:rPr lang="en-US" altLang="ja-JP" sz="2100" smtClean="0"/>
              <a:t>s picture.</a:t>
            </a:r>
          </a:p>
          <a:p>
            <a:pPr lvl="1" eaLnBrk="1" hangingPunct="1">
              <a:lnSpc>
                <a:spcPct val="80000"/>
              </a:lnSpc>
            </a:pPr>
            <a:r>
              <a:rPr lang="en-US" sz="2000" smtClean="0"/>
              <a:t>For the life of the functions, they are the same </a:t>
            </a:r>
            <a:r>
              <a:rPr lang="en-US" sz="2000" i="1" smtClean="0"/>
              <a:t>values (picture objects</a:t>
            </a:r>
            <a:r>
              <a:rPr lang="en-US" sz="2000" smtClean="0"/>
              <a:t>)</a:t>
            </a:r>
          </a:p>
        </p:txBody>
      </p:sp>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1" name="Rectangle 2"/>
          <p:cNvSpPr>
            <a:spLocks noGrp="1" noChangeArrowheads="1"/>
          </p:cNvSpPr>
          <p:nvPr>
            <p:ph type="title"/>
          </p:nvPr>
        </p:nvSpPr>
        <p:spPr/>
        <p:txBody>
          <a:bodyPr/>
          <a:lstStyle/>
          <a:p>
            <a:pPr eaLnBrk="1" hangingPunct="1"/>
            <a:r>
              <a:rPr lang="en-US" smtClean="0"/>
              <a:t>Names have contexts</a:t>
            </a:r>
          </a:p>
        </p:txBody>
      </p:sp>
      <p:sp>
        <p:nvSpPr>
          <p:cNvPr id="168962" name="Rectangle 3"/>
          <p:cNvSpPr>
            <a:spLocks noGrp="1" noChangeArrowheads="1"/>
          </p:cNvSpPr>
          <p:nvPr>
            <p:ph idx="1"/>
          </p:nvPr>
        </p:nvSpPr>
        <p:spPr/>
        <p:txBody>
          <a:bodyPr>
            <a:normAutofit fontScale="85000" lnSpcReduction="10000"/>
          </a:bodyPr>
          <a:lstStyle/>
          <a:p>
            <a:pPr eaLnBrk="1" hangingPunct="1">
              <a:lnSpc>
                <a:spcPct val="90000"/>
              </a:lnSpc>
            </a:pPr>
            <a:r>
              <a:rPr lang="en-US" smtClean="0"/>
              <a:t>In natural language, the same word has different meanings depending on </a:t>
            </a:r>
            <a:r>
              <a:rPr lang="en-US" i="1" smtClean="0"/>
              <a:t>context</a:t>
            </a:r>
            <a:r>
              <a:rPr lang="en-US" smtClean="0"/>
              <a:t>.</a:t>
            </a:r>
          </a:p>
          <a:p>
            <a:pPr lvl="1" eaLnBrk="1" hangingPunct="1">
              <a:lnSpc>
                <a:spcPct val="90000"/>
              </a:lnSpc>
            </a:pPr>
            <a:r>
              <a:rPr lang="en-US" sz="1800" smtClean="0"/>
              <a:t>I</a:t>
            </a:r>
            <a:r>
              <a:rPr lang="fr-FR" altLang="ja-JP" sz="1800" smtClean="0"/>
              <a:t>'</a:t>
            </a:r>
            <a:r>
              <a:rPr lang="en-US" altLang="ja-JP" sz="1800" smtClean="0"/>
              <a:t>m going to </a:t>
            </a:r>
            <a:r>
              <a:rPr lang="en-US" altLang="ja-JP" sz="1800" u="sng" smtClean="0"/>
              <a:t>fly</a:t>
            </a:r>
            <a:r>
              <a:rPr lang="en-US" altLang="ja-JP" sz="1800" smtClean="0"/>
              <a:t> to Vegas.</a:t>
            </a:r>
          </a:p>
          <a:p>
            <a:pPr lvl="1" eaLnBrk="1" hangingPunct="1">
              <a:lnSpc>
                <a:spcPct val="90000"/>
              </a:lnSpc>
            </a:pPr>
            <a:r>
              <a:rPr lang="en-US" sz="1800" smtClean="0"/>
              <a:t>Would you please swat that </a:t>
            </a:r>
            <a:r>
              <a:rPr lang="en-US" sz="1800" u="sng" smtClean="0"/>
              <a:t>fly</a:t>
            </a:r>
            <a:r>
              <a:rPr lang="en-US" sz="1800" smtClean="0"/>
              <a:t>?</a:t>
            </a:r>
            <a:br>
              <a:rPr lang="en-US" sz="1800" smtClean="0"/>
            </a:br>
            <a:endParaRPr lang="en-US" sz="1800" smtClean="0"/>
          </a:p>
          <a:p>
            <a:pPr eaLnBrk="1" hangingPunct="1">
              <a:lnSpc>
                <a:spcPct val="90000"/>
              </a:lnSpc>
            </a:pPr>
            <a:r>
              <a:rPr lang="en-US" smtClean="0"/>
              <a:t>A function is its </a:t>
            </a:r>
            <a:r>
              <a:rPr lang="en-US" i="1" smtClean="0"/>
              <a:t>own</a:t>
            </a:r>
            <a:r>
              <a:rPr lang="en-US" smtClean="0"/>
              <a:t> context.</a:t>
            </a:r>
          </a:p>
          <a:p>
            <a:pPr lvl="1" eaLnBrk="1" hangingPunct="1">
              <a:lnSpc>
                <a:spcPct val="90000"/>
              </a:lnSpc>
            </a:pPr>
            <a:r>
              <a:rPr lang="en-US" sz="1800" smtClean="0"/>
              <a:t>Input variables (</a:t>
            </a:r>
            <a:r>
              <a:rPr lang="en-US" sz="1800" i="1" smtClean="0"/>
              <a:t>placeholders</a:t>
            </a:r>
            <a:r>
              <a:rPr lang="en-US" sz="1800" smtClean="0"/>
              <a:t>) take on the value of the input values </a:t>
            </a:r>
            <a:r>
              <a:rPr lang="en-US" sz="1800" i="1" smtClean="0"/>
              <a:t>only for the life of the function</a:t>
            </a:r>
            <a:endParaRPr lang="en-US" sz="1800" smtClean="0"/>
          </a:p>
          <a:p>
            <a:pPr lvl="2" eaLnBrk="1" hangingPunct="1">
              <a:lnSpc>
                <a:spcPct val="90000"/>
              </a:lnSpc>
            </a:pPr>
            <a:r>
              <a:rPr lang="en-US" sz="2000" smtClean="0"/>
              <a:t>Only while it</a:t>
            </a:r>
            <a:r>
              <a:rPr lang="fr-FR" altLang="ja-JP" sz="2000" smtClean="0"/>
              <a:t>'</a:t>
            </a:r>
            <a:r>
              <a:rPr lang="en-US" altLang="ja-JP" sz="2000" smtClean="0"/>
              <a:t>s executing</a:t>
            </a:r>
          </a:p>
          <a:p>
            <a:pPr lvl="1" eaLnBrk="1" hangingPunct="1">
              <a:lnSpc>
                <a:spcPct val="90000"/>
              </a:lnSpc>
            </a:pPr>
            <a:r>
              <a:rPr lang="en-US" sz="1800" smtClean="0"/>
              <a:t>Variables defined within a function also only exist within the context of that function</a:t>
            </a:r>
          </a:p>
          <a:p>
            <a:pPr lvl="1" eaLnBrk="1" hangingPunct="1">
              <a:lnSpc>
                <a:spcPct val="90000"/>
              </a:lnSpc>
            </a:pPr>
            <a:r>
              <a:rPr lang="en-US" sz="1800" smtClean="0"/>
              <a:t>The context of a function is also called its </a:t>
            </a:r>
            <a:r>
              <a:rPr lang="en-US" sz="1800" i="1" smtClean="0"/>
              <a:t>scope</a:t>
            </a:r>
            <a:endParaRPr lang="en-US" sz="1800" smtClean="0"/>
          </a:p>
        </p:txBody>
      </p:sp>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09" name="Rectangle 2"/>
          <p:cNvSpPr>
            <a:spLocks noGrp="1" noChangeArrowheads="1"/>
          </p:cNvSpPr>
          <p:nvPr>
            <p:ph type="title"/>
          </p:nvPr>
        </p:nvSpPr>
        <p:spPr>
          <a:xfrm>
            <a:off x="457200" y="285750"/>
            <a:ext cx="8229600" cy="857250"/>
          </a:xfrm>
        </p:spPr>
        <p:txBody>
          <a:bodyPr/>
          <a:lstStyle/>
          <a:p>
            <a:pPr eaLnBrk="1" hangingPunct="1"/>
            <a:r>
              <a:rPr lang="en-US" sz="3600" smtClean="0"/>
              <a:t>Input variables are placeholders</a:t>
            </a:r>
          </a:p>
        </p:txBody>
      </p:sp>
      <p:sp>
        <p:nvSpPr>
          <p:cNvPr id="171010" name="Rectangle 3"/>
          <p:cNvSpPr>
            <a:spLocks noGrp="1" noChangeArrowheads="1"/>
          </p:cNvSpPr>
          <p:nvPr>
            <p:ph idx="1"/>
          </p:nvPr>
        </p:nvSpPr>
        <p:spPr/>
        <p:txBody>
          <a:bodyPr>
            <a:normAutofit fontScale="85000" lnSpcReduction="10000"/>
          </a:bodyPr>
          <a:lstStyle/>
          <a:p>
            <a:pPr eaLnBrk="1" hangingPunct="1"/>
            <a:r>
              <a:rPr lang="en-US" smtClean="0"/>
              <a:t>Think of the input variable as a placeholder</a:t>
            </a:r>
          </a:p>
          <a:p>
            <a:pPr lvl="1" eaLnBrk="1" hangingPunct="1"/>
            <a:r>
              <a:rPr lang="en-US" smtClean="0"/>
              <a:t>It takes the place of the input object</a:t>
            </a:r>
          </a:p>
          <a:p>
            <a:pPr eaLnBrk="1" hangingPunct="1"/>
            <a:r>
              <a:rPr lang="en-US" smtClean="0"/>
              <a:t>During the time that the function is executing, the placeholder variable </a:t>
            </a:r>
            <a:r>
              <a:rPr lang="en-US" i="1" smtClean="0"/>
              <a:t>stands for</a:t>
            </a:r>
            <a:r>
              <a:rPr lang="en-US" smtClean="0"/>
              <a:t> the input object.</a:t>
            </a:r>
          </a:p>
          <a:p>
            <a:pPr eaLnBrk="1" hangingPunct="1"/>
            <a:r>
              <a:rPr lang="en-US" smtClean="0"/>
              <a:t>When we modify the placeholder by changing its pixels with </a:t>
            </a:r>
            <a:r>
              <a:rPr lang="en-US" b="1" smtClean="0"/>
              <a:t>setRed</a:t>
            </a:r>
            <a:r>
              <a:rPr lang="en-US" smtClean="0"/>
              <a:t>, we actually change the input object.</a:t>
            </a: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2"/>
          <p:cNvSpPr>
            <a:spLocks noGrp="1" noChangeArrowheads="1"/>
          </p:cNvSpPr>
          <p:nvPr>
            <p:ph type="title"/>
          </p:nvPr>
        </p:nvSpPr>
        <p:spPr/>
        <p:txBody>
          <a:bodyPr/>
          <a:lstStyle/>
          <a:p>
            <a:pPr eaLnBrk="1" hangingPunct="1"/>
            <a:r>
              <a:rPr lang="en-US" smtClean="0"/>
              <a:t>Referencing a matrix</a:t>
            </a:r>
          </a:p>
        </p:txBody>
      </p:sp>
      <p:sp>
        <p:nvSpPr>
          <p:cNvPr id="35842" name="Rectangle 4"/>
          <p:cNvSpPr>
            <a:spLocks noGrp="1" noChangeArrowheads="1"/>
          </p:cNvSpPr>
          <p:nvPr>
            <p:ph type="body" sz="half" idx="3"/>
          </p:nvPr>
        </p:nvSpPr>
        <p:spPr/>
        <p:txBody>
          <a:bodyPr>
            <a:normAutofit fontScale="85000" lnSpcReduction="20000"/>
          </a:bodyPr>
          <a:lstStyle/>
          <a:p>
            <a:pPr eaLnBrk="1" hangingPunct="1"/>
            <a:r>
              <a:rPr lang="en-US" smtClean="0"/>
              <a:t>We talk about positions in a matrix as (x,y), or (horizontal, vertical)</a:t>
            </a:r>
          </a:p>
          <a:p>
            <a:pPr eaLnBrk="1" hangingPunct="1"/>
            <a:r>
              <a:rPr lang="en-US" smtClean="0"/>
              <a:t>Element (1,0) in the matrix at left is the value 12</a:t>
            </a:r>
          </a:p>
          <a:p>
            <a:pPr eaLnBrk="1" hangingPunct="1"/>
            <a:r>
              <a:rPr lang="en-US" smtClean="0"/>
              <a:t>Element (0,2) is 6</a:t>
            </a:r>
          </a:p>
        </p:txBody>
      </p:sp>
      <p:pic>
        <p:nvPicPr>
          <p:cNvPr id="35843" name="Picture 10"/>
          <p:cNvPicPr>
            <a:picLocks noChangeAspect="1" noChangeArrowheads="1"/>
          </p:cNvPicPr>
          <p:nvPr/>
        </p:nvPicPr>
        <p:blipFill>
          <a:blip r:embed="rId3"/>
          <a:srcRect/>
          <a:stretch>
            <a:fillRect/>
          </a:stretch>
        </p:blipFill>
        <p:spPr bwMode="auto">
          <a:xfrm>
            <a:off x="457201" y="1428750"/>
            <a:ext cx="3738563" cy="22288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7" name="Rectangle 2"/>
          <p:cNvSpPr>
            <a:spLocks noGrp="1" noChangeArrowheads="1"/>
          </p:cNvSpPr>
          <p:nvPr>
            <p:ph type="title"/>
          </p:nvPr>
        </p:nvSpPr>
        <p:spPr/>
        <p:txBody>
          <a:bodyPr>
            <a:normAutofit fontScale="90000"/>
          </a:bodyPr>
          <a:lstStyle/>
          <a:p>
            <a:pPr eaLnBrk="1" hangingPunct="1"/>
            <a:r>
              <a:rPr lang="en-US" sz="3600" smtClean="0"/>
              <a:t>Variables within functions </a:t>
            </a:r>
            <a:r>
              <a:rPr lang="en-US" sz="3600" i="1" smtClean="0"/>
              <a:t>stay</a:t>
            </a:r>
            <a:r>
              <a:rPr lang="en-US" sz="3600" smtClean="0"/>
              <a:t> within functions</a:t>
            </a:r>
          </a:p>
        </p:txBody>
      </p:sp>
      <p:sp>
        <p:nvSpPr>
          <p:cNvPr id="173058" name="Rectangle 3"/>
          <p:cNvSpPr>
            <a:spLocks noGrp="1" noChangeArrowheads="1"/>
          </p:cNvSpPr>
          <p:nvPr>
            <p:ph idx="1"/>
          </p:nvPr>
        </p:nvSpPr>
        <p:spPr>
          <a:xfrm>
            <a:off x="457200" y="1485900"/>
            <a:ext cx="8472518" cy="3543300"/>
          </a:xfrm>
        </p:spPr>
        <p:txBody>
          <a:bodyPr>
            <a:normAutofit lnSpcReduction="10000"/>
          </a:bodyPr>
          <a:lstStyle/>
          <a:p>
            <a:pPr eaLnBrk="1" hangingPunct="1">
              <a:lnSpc>
                <a:spcPct val="70000"/>
              </a:lnSpc>
            </a:pPr>
            <a:r>
              <a:rPr lang="en-US" dirty="0" smtClean="0"/>
              <a:t>The variable </a:t>
            </a:r>
            <a:r>
              <a:rPr lang="en-US" b="1" dirty="0" smtClean="0"/>
              <a:t>value</a:t>
            </a:r>
            <a:r>
              <a:rPr lang="en-US" dirty="0" smtClean="0"/>
              <a:t> in </a:t>
            </a:r>
            <a:r>
              <a:rPr lang="en-US" b="1" dirty="0" err="1" smtClean="0"/>
              <a:t>decreaseRed</a:t>
            </a:r>
            <a:r>
              <a:rPr lang="en-US" dirty="0" smtClean="0"/>
              <a:t> is created </a:t>
            </a:r>
            <a:r>
              <a:rPr lang="en-US" i="1" dirty="0" smtClean="0"/>
              <a:t>within</a:t>
            </a:r>
            <a:r>
              <a:rPr lang="en-US" dirty="0" smtClean="0"/>
              <a:t> the scope of </a:t>
            </a:r>
            <a:r>
              <a:rPr lang="en-US" b="1" dirty="0" err="1" smtClean="0"/>
              <a:t>decreaseRed</a:t>
            </a:r>
            <a:endParaRPr lang="en-US" b="1" dirty="0" smtClean="0"/>
          </a:p>
          <a:p>
            <a:pPr lvl="1" eaLnBrk="1" hangingPunct="1">
              <a:lnSpc>
                <a:spcPct val="70000"/>
              </a:lnSpc>
            </a:pPr>
            <a:r>
              <a:rPr lang="en-US" sz="2000" dirty="0" smtClean="0"/>
              <a:t>That means that it only exists while </a:t>
            </a:r>
            <a:r>
              <a:rPr lang="en-US" sz="2000" dirty="0" err="1" smtClean="0"/>
              <a:t>decreseRed</a:t>
            </a:r>
            <a:r>
              <a:rPr lang="en-US" sz="2000" dirty="0" smtClean="0"/>
              <a:t> is executing</a:t>
            </a:r>
            <a:r>
              <a:rPr lang="en-US" sz="1800" dirty="0" smtClean="0"/>
              <a:t/>
            </a:r>
            <a:br>
              <a:rPr lang="en-US" sz="1800" dirty="0" smtClean="0"/>
            </a:br>
            <a:endParaRPr lang="en-US" sz="1800" dirty="0" smtClean="0"/>
          </a:p>
          <a:p>
            <a:pPr eaLnBrk="1" hangingPunct="1">
              <a:lnSpc>
                <a:spcPct val="70000"/>
              </a:lnSpc>
            </a:pPr>
            <a:r>
              <a:rPr lang="en-US" dirty="0" smtClean="0"/>
              <a:t>If we tried to </a:t>
            </a:r>
            <a:r>
              <a:rPr lang="en-US" i="1" dirty="0" smtClean="0"/>
              <a:t>print value</a:t>
            </a:r>
            <a:r>
              <a:rPr lang="en-US" dirty="0" smtClean="0"/>
              <a:t> after running </a:t>
            </a:r>
            <a:r>
              <a:rPr lang="en-US" dirty="0" err="1" smtClean="0"/>
              <a:t>decreaseRed</a:t>
            </a:r>
            <a:r>
              <a:rPr lang="en-US" dirty="0" smtClean="0"/>
              <a:t>, it would work </a:t>
            </a:r>
            <a:r>
              <a:rPr lang="en-US" i="1" dirty="0" smtClean="0"/>
              <a:t>ONLY</a:t>
            </a:r>
            <a:r>
              <a:rPr lang="en-US" dirty="0" smtClean="0"/>
              <a:t> if we already had a variable defined in the Command Area</a:t>
            </a:r>
          </a:p>
          <a:p>
            <a:pPr lvl="1" eaLnBrk="1" hangingPunct="1">
              <a:lnSpc>
                <a:spcPct val="70000"/>
              </a:lnSpc>
            </a:pPr>
            <a:r>
              <a:rPr lang="en-US" sz="2000" dirty="0" smtClean="0"/>
              <a:t>The name </a:t>
            </a:r>
            <a:r>
              <a:rPr lang="en-US" sz="2000" i="1" dirty="0" smtClean="0"/>
              <a:t>value</a:t>
            </a:r>
            <a:r>
              <a:rPr lang="en-US" sz="2000" dirty="0" smtClean="0"/>
              <a:t> within </a:t>
            </a:r>
            <a:r>
              <a:rPr lang="en-US" sz="2000" i="1" dirty="0" err="1" smtClean="0"/>
              <a:t>decreaseRed</a:t>
            </a:r>
            <a:r>
              <a:rPr lang="en-US" sz="2000" dirty="0" smtClean="0"/>
              <a:t> </a:t>
            </a:r>
            <a:r>
              <a:rPr lang="en-US" sz="2000" dirty="0" err="1" smtClean="0"/>
              <a:t>doesn</a:t>
            </a:r>
            <a:r>
              <a:rPr lang="fr-FR" altLang="ja-JP" sz="2000" dirty="0" smtClean="0"/>
              <a:t>'</a:t>
            </a:r>
            <a:r>
              <a:rPr lang="en-US" altLang="ja-JP" sz="2000" dirty="0" smtClean="0"/>
              <a:t>t exist outside of that function</a:t>
            </a:r>
          </a:p>
          <a:p>
            <a:pPr lvl="1" eaLnBrk="1" hangingPunct="1">
              <a:lnSpc>
                <a:spcPct val="70000"/>
              </a:lnSpc>
            </a:pPr>
            <a:r>
              <a:rPr lang="en-US" sz="2000" dirty="0" smtClean="0"/>
              <a:t>We call that a </a:t>
            </a:r>
            <a:r>
              <a:rPr lang="en-US" sz="2000" b="1" i="1" dirty="0" smtClean="0"/>
              <a:t>local</a:t>
            </a:r>
            <a:r>
              <a:rPr lang="en-US" sz="2000" dirty="0" smtClean="0"/>
              <a:t> variable</a:t>
            </a:r>
          </a:p>
        </p:txBody>
      </p:sp>
      <p:sp>
        <p:nvSpPr>
          <p:cNvPr id="173059" name="Rectangle 4"/>
          <p:cNvSpPr>
            <a:spLocks noChangeArrowheads="1"/>
          </p:cNvSpPr>
          <p:nvPr/>
        </p:nvSpPr>
        <p:spPr bwMode="auto">
          <a:xfrm>
            <a:off x="5334000" y="4218385"/>
            <a:ext cx="3810000" cy="1200329"/>
          </a:xfrm>
          <a:prstGeom prst="rect">
            <a:avLst/>
          </a:prstGeom>
          <a:solidFill>
            <a:schemeClr val="bg2"/>
          </a:solidFill>
          <a:ln w="9525">
            <a:solidFill>
              <a:schemeClr val="bg2"/>
            </a:solidFill>
            <a:miter lim="800000"/>
            <a:headEnd/>
            <a:tailEnd/>
          </a:ln>
        </p:spPr>
        <p:txBody>
          <a:bodyPr wrap="square">
            <a:spAutoFit/>
          </a:bodyPr>
          <a:lstStyle/>
          <a:p>
            <a:r>
              <a:rPr lang="en-US"/>
              <a:t>def decreaseRed(picture):</a:t>
            </a:r>
          </a:p>
          <a:p>
            <a:r>
              <a:rPr lang="en-US"/>
              <a:t>  for p in getPixels(picture):</a:t>
            </a:r>
          </a:p>
          <a:p>
            <a:r>
              <a:rPr lang="en-US"/>
              <a:t>    value=getRed(p)</a:t>
            </a:r>
          </a:p>
          <a:p>
            <a:r>
              <a:rPr lang="en-US"/>
              <a:t>    setRed(p,value*0.5)</a:t>
            </a:r>
          </a:p>
        </p:txBody>
      </p:sp>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5" name="Rectangle 2"/>
          <p:cNvSpPr>
            <a:spLocks noGrp="1" noChangeArrowheads="1"/>
          </p:cNvSpPr>
          <p:nvPr>
            <p:ph type="title"/>
          </p:nvPr>
        </p:nvSpPr>
        <p:spPr/>
        <p:txBody>
          <a:bodyPr/>
          <a:lstStyle/>
          <a:p>
            <a:pPr eaLnBrk="1" hangingPunct="1"/>
            <a:r>
              <a:rPr lang="en-US" smtClean="0"/>
              <a:t>Writing </a:t>
            </a:r>
            <a:r>
              <a:rPr lang="en-US" i="1" smtClean="0"/>
              <a:t>real</a:t>
            </a:r>
            <a:r>
              <a:rPr lang="en-US" smtClean="0"/>
              <a:t> functions</a:t>
            </a:r>
          </a:p>
        </p:txBody>
      </p:sp>
      <p:sp>
        <p:nvSpPr>
          <p:cNvPr id="175106" name="Rectangle 3"/>
          <p:cNvSpPr>
            <a:spLocks noGrp="1" noChangeArrowheads="1"/>
          </p:cNvSpPr>
          <p:nvPr>
            <p:ph idx="1"/>
          </p:nvPr>
        </p:nvSpPr>
        <p:spPr/>
        <p:txBody>
          <a:bodyPr>
            <a:normAutofit fontScale="85000" lnSpcReduction="20000"/>
          </a:bodyPr>
          <a:lstStyle/>
          <a:p>
            <a:pPr eaLnBrk="1" hangingPunct="1"/>
            <a:r>
              <a:rPr lang="en-US" smtClean="0"/>
              <a:t>Functions in the mathematics sense take input and usually return </a:t>
            </a:r>
            <a:r>
              <a:rPr lang="en-US" i="1" smtClean="0"/>
              <a:t>output.</a:t>
            </a:r>
          </a:p>
          <a:p>
            <a:pPr lvl="1" eaLnBrk="1" hangingPunct="1"/>
            <a:r>
              <a:rPr lang="en-US" smtClean="0"/>
              <a:t>Like ord() or makePicture()</a:t>
            </a:r>
          </a:p>
          <a:p>
            <a:pPr eaLnBrk="1" hangingPunct="1"/>
            <a:r>
              <a:rPr lang="en-US" smtClean="0"/>
              <a:t>What if you create something inside a function that you </a:t>
            </a:r>
            <a:r>
              <a:rPr lang="en-US" i="1" smtClean="0"/>
              <a:t>do</a:t>
            </a:r>
            <a:r>
              <a:rPr lang="en-US" smtClean="0"/>
              <a:t> want to get back to the Command Area?  </a:t>
            </a:r>
          </a:p>
          <a:p>
            <a:pPr lvl="1" eaLnBrk="1" hangingPunct="1"/>
            <a:r>
              <a:rPr lang="en-US" smtClean="0"/>
              <a:t>You can </a:t>
            </a:r>
            <a:r>
              <a:rPr lang="en-US" b="1" smtClean="0"/>
              <a:t>return</a:t>
            </a:r>
            <a:r>
              <a:rPr lang="en-US" smtClean="0"/>
              <a:t> it.</a:t>
            </a:r>
          </a:p>
          <a:p>
            <a:pPr lvl="1" eaLnBrk="1" hangingPunct="1"/>
            <a:r>
              <a:rPr lang="en-US" smtClean="0"/>
              <a:t>We</a:t>
            </a:r>
            <a:r>
              <a:rPr lang="fr-FR" altLang="ja-JP" smtClean="0"/>
              <a:t>'</a:t>
            </a:r>
            <a:r>
              <a:rPr lang="en-US" altLang="ja-JP" smtClean="0"/>
              <a:t>ll talk more about return later—that</a:t>
            </a:r>
            <a:r>
              <a:rPr lang="fr-FR" altLang="ja-JP" smtClean="0"/>
              <a:t>'</a:t>
            </a:r>
            <a:r>
              <a:rPr lang="en-US" altLang="ja-JP" smtClean="0"/>
              <a:t>s how functions </a:t>
            </a:r>
            <a:r>
              <a:rPr lang="en-US" altLang="ja-JP" i="1" smtClean="0"/>
              <a:t>output</a:t>
            </a:r>
            <a:r>
              <a:rPr lang="en-US" altLang="ja-JP" smtClean="0"/>
              <a:t> something</a:t>
            </a:r>
            <a:endParaRPr lang="en-US" smtClean="0"/>
          </a:p>
        </p:txBody>
      </p:sp>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3" name="Rectangle 2"/>
          <p:cNvSpPr>
            <a:spLocks noGrp="1" noChangeArrowheads="1"/>
          </p:cNvSpPr>
          <p:nvPr>
            <p:ph type="title"/>
          </p:nvPr>
        </p:nvSpPr>
        <p:spPr/>
        <p:txBody>
          <a:bodyPr/>
          <a:lstStyle/>
          <a:p>
            <a:pPr eaLnBrk="1" hangingPunct="1"/>
            <a:r>
              <a:rPr lang="en-US" smtClean="0"/>
              <a:t>Consider these two functions</a:t>
            </a:r>
          </a:p>
        </p:txBody>
      </p:sp>
      <p:sp>
        <p:nvSpPr>
          <p:cNvPr id="177154" name="Rectangle 4"/>
          <p:cNvSpPr>
            <a:spLocks noChangeArrowheads="1"/>
          </p:cNvSpPr>
          <p:nvPr/>
        </p:nvSpPr>
        <p:spPr bwMode="auto">
          <a:xfrm>
            <a:off x="381000" y="1657350"/>
            <a:ext cx="3810000" cy="1200329"/>
          </a:xfrm>
          <a:prstGeom prst="rect">
            <a:avLst/>
          </a:prstGeom>
          <a:solidFill>
            <a:schemeClr val="bg2"/>
          </a:solidFill>
          <a:ln w="9525">
            <a:solidFill>
              <a:schemeClr val="bg2"/>
            </a:solidFill>
            <a:miter lim="800000"/>
            <a:headEnd/>
            <a:tailEnd/>
          </a:ln>
        </p:spPr>
        <p:txBody>
          <a:bodyPr>
            <a:spAutoFit/>
          </a:bodyPr>
          <a:lstStyle/>
          <a:p>
            <a:r>
              <a:rPr lang="en-US"/>
              <a:t>def decreaseRed(picture):</a:t>
            </a:r>
          </a:p>
          <a:p>
            <a:r>
              <a:rPr lang="en-US"/>
              <a:t>  for p in getPixels(picture):</a:t>
            </a:r>
          </a:p>
          <a:p>
            <a:r>
              <a:rPr lang="en-US"/>
              <a:t>    value=getRed(p)</a:t>
            </a:r>
          </a:p>
          <a:p>
            <a:r>
              <a:rPr lang="en-US"/>
              <a:t>    setRed(p,value*0.5)</a:t>
            </a:r>
          </a:p>
        </p:txBody>
      </p:sp>
      <p:sp>
        <p:nvSpPr>
          <p:cNvPr id="177155" name="Rectangle 5"/>
          <p:cNvSpPr>
            <a:spLocks noChangeArrowheads="1"/>
          </p:cNvSpPr>
          <p:nvPr/>
        </p:nvSpPr>
        <p:spPr bwMode="auto">
          <a:xfrm>
            <a:off x="4267200" y="1657350"/>
            <a:ext cx="4572000" cy="1200329"/>
          </a:xfrm>
          <a:prstGeom prst="rect">
            <a:avLst/>
          </a:prstGeom>
          <a:solidFill>
            <a:schemeClr val="bg2"/>
          </a:solidFill>
          <a:ln w="9525">
            <a:solidFill>
              <a:schemeClr val="bg2"/>
            </a:solidFill>
            <a:miter lim="800000"/>
            <a:headEnd/>
            <a:tailEnd/>
          </a:ln>
        </p:spPr>
        <p:txBody>
          <a:bodyPr>
            <a:spAutoFit/>
          </a:bodyPr>
          <a:lstStyle/>
          <a:p>
            <a:r>
              <a:rPr lang="en-US"/>
              <a:t>def decreaseRed(picture, amount):</a:t>
            </a:r>
          </a:p>
          <a:p>
            <a:r>
              <a:rPr lang="en-US"/>
              <a:t>  for p in getPixels(picture):</a:t>
            </a:r>
          </a:p>
          <a:p>
            <a:r>
              <a:rPr lang="en-US"/>
              <a:t>    value=getRed(p)</a:t>
            </a:r>
          </a:p>
          <a:p>
            <a:r>
              <a:rPr lang="en-US"/>
              <a:t>    setRed(p,value*amount)</a:t>
            </a:r>
          </a:p>
        </p:txBody>
      </p:sp>
      <p:sp>
        <p:nvSpPr>
          <p:cNvPr id="177156" name="Text Box 6"/>
          <p:cNvSpPr txBox="1">
            <a:spLocks noChangeArrowheads="1"/>
          </p:cNvSpPr>
          <p:nvPr/>
        </p:nvSpPr>
        <p:spPr bwMode="auto">
          <a:xfrm>
            <a:off x="381000" y="2971801"/>
            <a:ext cx="8458200" cy="1615827"/>
          </a:xfrm>
          <a:prstGeom prst="rect">
            <a:avLst/>
          </a:prstGeom>
          <a:noFill/>
          <a:ln w="9525">
            <a:noFill/>
            <a:miter lim="800000"/>
            <a:headEnd/>
            <a:tailEnd/>
          </a:ln>
        </p:spPr>
        <p:txBody>
          <a:bodyPr>
            <a:spAutoFit/>
          </a:bodyPr>
          <a:lstStyle/>
          <a:p>
            <a:pPr>
              <a:spcBef>
                <a:spcPct val="50000"/>
              </a:spcBef>
              <a:buFontTx/>
              <a:buChar char="•"/>
            </a:pPr>
            <a:r>
              <a:rPr lang="en-US" dirty="0">
                <a:solidFill>
                  <a:schemeClr val="bg1"/>
                </a:solidFill>
              </a:rPr>
              <a:t> First, it</a:t>
            </a:r>
            <a:r>
              <a:rPr lang="fr-FR" altLang="ja-JP" dirty="0">
                <a:solidFill>
                  <a:schemeClr val="bg1"/>
                </a:solidFill>
              </a:rPr>
              <a:t>'</a:t>
            </a:r>
            <a:r>
              <a:rPr lang="en-US" altLang="ja-JP" dirty="0">
                <a:solidFill>
                  <a:schemeClr val="bg1"/>
                </a:solidFill>
              </a:rPr>
              <a:t>s perfectly okay to have </a:t>
            </a:r>
            <a:r>
              <a:rPr lang="en-US" altLang="ja-JP" i="1" dirty="0">
                <a:solidFill>
                  <a:schemeClr val="bg1"/>
                </a:solidFill>
              </a:rPr>
              <a:t>multiple</a:t>
            </a:r>
            <a:r>
              <a:rPr lang="en-US" altLang="ja-JP" dirty="0">
                <a:solidFill>
                  <a:schemeClr val="bg1"/>
                </a:solidFill>
              </a:rPr>
              <a:t> inputs to a function.</a:t>
            </a:r>
          </a:p>
          <a:p>
            <a:pPr>
              <a:spcBef>
                <a:spcPct val="50000"/>
              </a:spcBef>
              <a:buFontTx/>
              <a:buChar char="•"/>
            </a:pPr>
            <a:r>
              <a:rPr lang="en-US" dirty="0">
                <a:solidFill>
                  <a:schemeClr val="bg1"/>
                </a:solidFill>
              </a:rPr>
              <a:t> The new </a:t>
            </a:r>
            <a:r>
              <a:rPr lang="en-US" dirty="0" err="1">
                <a:solidFill>
                  <a:schemeClr val="bg1"/>
                </a:solidFill>
              </a:rPr>
              <a:t>decreaseRed</a:t>
            </a:r>
            <a:r>
              <a:rPr lang="en-US" dirty="0">
                <a:solidFill>
                  <a:schemeClr val="bg1"/>
                </a:solidFill>
              </a:rPr>
              <a:t> now takes an input of the multiplier for the red value.</a:t>
            </a:r>
          </a:p>
          <a:p>
            <a:pPr lvl="1">
              <a:spcBef>
                <a:spcPct val="50000"/>
              </a:spcBef>
              <a:buFontTx/>
              <a:buChar char="•"/>
            </a:pPr>
            <a:r>
              <a:rPr lang="en-US" dirty="0">
                <a:solidFill>
                  <a:schemeClr val="bg1"/>
                </a:solidFill>
              </a:rPr>
              <a:t> </a:t>
            </a:r>
            <a:r>
              <a:rPr lang="en-US" dirty="0" err="1">
                <a:solidFill>
                  <a:schemeClr val="bg1"/>
                </a:solidFill>
              </a:rPr>
              <a:t>decreaseRed</a:t>
            </a:r>
            <a:r>
              <a:rPr lang="en-US" dirty="0">
                <a:solidFill>
                  <a:schemeClr val="bg1"/>
                </a:solidFill>
              </a:rPr>
              <a:t>(picture,0.5) would do the same thing</a:t>
            </a:r>
          </a:p>
          <a:p>
            <a:pPr lvl="1">
              <a:spcBef>
                <a:spcPct val="50000"/>
              </a:spcBef>
              <a:buFontTx/>
              <a:buChar char="•"/>
            </a:pPr>
            <a:r>
              <a:rPr lang="en-US" dirty="0">
                <a:solidFill>
                  <a:schemeClr val="bg1"/>
                </a:solidFill>
              </a:rPr>
              <a:t> </a:t>
            </a:r>
            <a:r>
              <a:rPr lang="en-US" dirty="0" err="1">
                <a:solidFill>
                  <a:schemeClr val="bg1"/>
                </a:solidFill>
              </a:rPr>
              <a:t>decreaseRed</a:t>
            </a:r>
            <a:r>
              <a:rPr lang="en-US" dirty="0">
                <a:solidFill>
                  <a:schemeClr val="bg1"/>
                </a:solidFill>
              </a:rPr>
              <a:t>(picture,1.25)</a:t>
            </a:r>
            <a:r>
              <a:rPr lang="en-US" i="1" dirty="0">
                <a:solidFill>
                  <a:schemeClr val="bg1"/>
                </a:solidFill>
              </a:rPr>
              <a:t> </a:t>
            </a:r>
            <a:r>
              <a:rPr lang="en-US" dirty="0">
                <a:solidFill>
                  <a:schemeClr val="bg1"/>
                </a:solidFill>
              </a:rPr>
              <a:t>would </a:t>
            </a:r>
            <a:r>
              <a:rPr lang="en-US" i="1" dirty="0">
                <a:solidFill>
                  <a:schemeClr val="bg1"/>
                </a:solidFill>
              </a:rPr>
              <a:t>increase</a:t>
            </a:r>
            <a:r>
              <a:rPr lang="en-US" dirty="0">
                <a:solidFill>
                  <a:schemeClr val="bg1"/>
                </a:solidFill>
              </a:rPr>
              <a:t> red 25%</a:t>
            </a:r>
          </a:p>
        </p:txBody>
      </p:sp>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1" name="Rectangle 2"/>
          <p:cNvSpPr>
            <a:spLocks noGrp="1" noChangeArrowheads="1"/>
          </p:cNvSpPr>
          <p:nvPr>
            <p:ph type="title"/>
          </p:nvPr>
        </p:nvSpPr>
        <p:spPr/>
        <p:txBody>
          <a:bodyPr/>
          <a:lstStyle/>
          <a:p>
            <a:pPr eaLnBrk="1" hangingPunct="1"/>
            <a:r>
              <a:rPr lang="en-US" smtClean="0"/>
              <a:t>Names are important</a:t>
            </a:r>
          </a:p>
        </p:txBody>
      </p:sp>
      <p:sp>
        <p:nvSpPr>
          <p:cNvPr id="179202" name="Rectangle 3"/>
          <p:cNvSpPr>
            <a:spLocks noGrp="1" noChangeArrowheads="1"/>
          </p:cNvSpPr>
          <p:nvPr>
            <p:ph idx="1"/>
          </p:nvPr>
        </p:nvSpPr>
        <p:spPr>
          <a:xfrm>
            <a:off x="457200" y="1485900"/>
            <a:ext cx="3733800" cy="3486150"/>
          </a:xfrm>
        </p:spPr>
        <p:txBody>
          <a:bodyPr>
            <a:normAutofit fontScale="70000" lnSpcReduction="20000"/>
          </a:bodyPr>
          <a:lstStyle/>
          <a:p>
            <a:pPr eaLnBrk="1" hangingPunct="1">
              <a:lnSpc>
                <a:spcPct val="80000"/>
              </a:lnSpc>
            </a:pPr>
            <a:r>
              <a:rPr lang="en-US" smtClean="0"/>
              <a:t>This function should probably be called </a:t>
            </a:r>
            <a:r>
              <a:rPr lang="en-US" b="1" smtClean="0"/>
              <a:t>changeRed</a:t>
            </a:r>
            <a:r>
              <a:rPr lang="en-US" smtClean="0"/>
              <a:t> because that</a:t>
            </a:r>
            <a:r>
              <a:rPr lang="fr-FR" altLang="ja-JP" smtClean="0"/>
              <a:t>'</a:t>
            </a:r>
            <a:r>
              <a:rPr lang="en-US" altLang="ja-JP" smtClean="0"/>
              <a:t>s what it does.</a:t>
            </a:r>
            <a:br>
              <a:rPr lang="en-US" altLang="ja-JP" smtClean="0"/>
            </a:br>
            <a:endParaRPr lang="en-US" altLang="ja-JP" smtClean="0"/>
          </a:p>
          <a:p>
            <a:pPr eaLnBrk="1" hangingPunct="1">
              <a:lnSpc>
                <a:spcPct val="80000"/>
              </a:lnSpc>
            </a:pPr>
            <a:r>
              <a:rPr lang="en-US" smtClean="0"/>
              <a:t>Is it more general? Yes.</a:t>
            </a:r>
            <a:br>
              <a:rPr lang="en-US" smtClean="0"/>
            </a:br>
            <a:endParaRPr lang="en-US" smtClean="0"/>
          </a:p>
          <a:p>
            <a:pPr eaLnBrk="1" hangingPunct="1">
              <a:lnSpc>
                <a:spcPct val="80000"/>
              </a:lnSpc>
            </a:pPr>
            <a:r>
              <a:rPr lang="en-US" smtClean="0"/>
              <a:t>But is it the one and only one thing that you need done?</a:t>
            </a:r>
          </a:p>
          <a:p>
            <a:pPr lvl="1" eaLnBrk="1" hangingPunct="1">
              <a:lnSpc>
                <a:spcPct val="80000"/>
              </a:lnSpc>
            </a:pPr>
            <a:r>
              <a:rPr lang="en-US" sz="2000" smtClean="0"/>
              <a:t>If not, then it may be less understandable.</a:t>
            </a:r>
          </a:p>
          <a:p>
            <a:pPr lvl="1" eaLnBrk="1" hangingPunct="1">
              <a:lnSpc>
                <a:spcPct val="80000"/>
              </a:lnSpc>
            </a:pPr>
            <a:r>
              <a:rPr lang="en-US" sz="2000" smtClean="0"/>
              <a:t>You can be </a:t>
            </a:r>
            <a:r>
              <a:rPr lang="en-US" sz="2000" i="1" smtClean="0"/>
              <a:t>too </a:t>
            </a:r>
            <a:r>
              <a:rPr lang="en-US" sz="2000" smtClean="0"/>
              <a:t>general</a:t>
            </a:r>
          </a:p>
        </p:txBody>
      </p:sp>
      <p:sp>
        <p:nvSpPr>
          <p:cNvPr id="179203" name="Rectangle 4"/>
          <p:cNvSpPr>
            <a:spLocks noChangeArrowheads="1"/>
          </p:cNvSpPr>
          <p:nvPr/>
        </p:nvSpPr>
        <p:spPr bwMode="auto">
          <a:xfrm>
            <a:off x="4419600" y="1485900"/>
            <a:ext cx="4572000" cy="1200329"/>
          </a:xfrm>
          <a:prstGeom prst="rect">
            <a:avLst/>
          </a:prstGeom>
          <a:solidFill>
            <a:schemeClr val="bg2"/>
          </a:solidFill>
          <a:ln w="9525">
            <a:solidFill>
              <a:schemeClr val="bg2"/>
            </a:solidFill>
            <a:miter lim="800000"/>
            <a:headEnd/>
            <a:tailEnd/>
          </a:ln>
        </p:spPr>
        <p:txBody>
          <a:bodyPr>
            <a:spAutoFit/>
          </a:bodyPr>
          <a:lstStyle/>
          <a:p>
            <a:r>
              <a:rPr lang="en-US"/>
              <a:t>def decreaseRed(picture, amount):</a:t>
            </a:r>
          </a:p>
          <a:p>
            <a:r>
              <a:rPr lang="en-US"/>
              <a:t>  for p in getPixels(picture):</a:t>
            </a:r>
          </a:p>
          <a:p>
            <a:r>
              <a:rPr lang="en-US"/>
              <a:t>    value=getRed(p)</a:t>
            </a:r>
          </a:p>
          <a:p>
            <a:r>
              <a:rPr lang="en-US"/>
              <a:t>    setRed(p,value*amount)</a:t>
            </a:r>
          </a:p>
        </p:txBody>
      </p:sp>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49" name="Rectangle 2"/>
          <p:cNvSpPr>
            <a:spLocks noGrp="1" noChangeArrowheads="1"/>
          </p:cNvSpPr>
          <p:nvPr>
            <p:ph type="title"/>
          </p:nvPr>
        </p:nvSpPr>
        <p:spPr/>
        <p:txBody>
          <a:bodyPr/>
          <a:lstStyle/>
          <a:p>
            <a:pPr eaLnBrk="1" hangingPunct="1"/>
            <a:r>
              <a:rPr lang="en-US" smtClean="0"/>
              <a:t>Understandability comes first</a:t>
            </a:r>
          </a:p>
        </p:txBody>
      </p:sp>
      <p:sp>
        <p:nvSpPr>
          <p:cNvPr id="181250" name="Rectangle 3"/>
          <p:cNvSpPr>
            <a:spLocks noGrp="1" noChangeArrowheads="1"/>
          </p:cNvSpPr>
          <p:nvPr>
            <p:ph idx="1"/>
          </p:nvPr>
        </p:nvSpPr>
        <p:spPr>
          <a:xfrm>
            <a:off x="457200" y="1485900"/>
            <a:ext cx="8305800" cy="2000250"/>
          </a:xfrm>
        </p:spPr>
        <p:txBody>
          <a:bodyPr>
            <a:normAutofit fontScale="85000" lnSpcReduction="20000"/>
          </a:bodyPr>
          <a:lstStyle/>
          <a:p>
            <a:pPr eaLnBrk="1" hangingPunct="1">
              <a:lnSpc>
                <a:spcPct val="80000"/>
              </a:lnSpc>
            </a:pPr>
            <a:r>
              <a:rPr lang="en-US" smtClean="0"/>
              <a:t>Consider these two functions below</a:t>
            </a:r>
          </a:p>
          <a:p>
            <a:pPr eaLnBrk="1" hangingPunct="1">
              <a:lnSpc>
                <a:spcPct val="80000"/>
              </a:lnSpc>
            </a:pPr>
            <a:r>
              <a:rPr lang="en-US" i="1" smtClean="0"/>
              <a:t>They do the same thing!</a:t>
            </a:r>
            <a:endParaRPr lang="en-US" smtClean="0"/>
          </a:p>
          <a:p>
            <a:pPr eaLnBrk="1" hangingPunct="1">
              <a:lnSpc>
                <a:spcPct val="80000"/>
              </a:lnSpc>
            </a:pPr>
            <a:r>
              <a:rPr lang="en-US" smtClean="0"/>
              <a:t>The one on the right </a:t>
            </a:r>
            <a:r>
              <a:rPr lang="en-US" i="1" smtClean="0"/>
              <a:t>looks like</a:t>
            </a:r>
            <a:r>
              <a:rPr lang="en-US" smtClean="0"/>
              <a:t> the other increase/decrease functions we</a:t>
            </a:r>
            <a:r>
              <a:rPr lang="fr-FR" altLang="ja-JP" smtClean="0"/>
              <a:t>'</a:t>
            </a:r>
            <a:r>
              <a:rPr lang="en-US" altLang="ja-JP" smtClean="0"/>
              <a:t>ve written.</a:t>
            </a:r>
          </a:p>
          <a:p>
            <a:pPr lvl="1" eaLnBrk="1" hangingPunct="1">
              <a:lnSpc>
                <a:spcPct val="80000"/>
              </a:lnSpc>
            </a:pPr>
            <a:r>
              <a:rPr lang="en-US" sz="1800" smtClean="0"/>
              <a:t>That may make it more understandable for you to write first.</a:t>
            </a:r>
          </a:p>
          <a:p>
            <a:pPr lvl="1" eaLnBrk="1" hangingPunct="1">
              <a:lnSpc>
                <a:spcPct val="80000"/>
              </a:lnSpc>
            </a:pPr>
            <a:r>
              <a:rPr lang="en-US" sz="1800" smtClean="0"/>
              <a:t>But later, it doesn</a:t>
            </a:r>
            <a:r>
              <a:rPr lang="fr-FR" altLang="ja-JP" sz="1800" smtClean="0"/>
              <a:t>'</a:t>
            </a:r>
            <a:r>
              <a:rPr lang="en-US" altLang="ja-JP" sz="1800" smtClean="0"/>
              <a:t>t make much sense to you</a:t>
            </a:r>
          </a:p>
          <a:p>
            <a:pPr lvl="2" eaLnBrk="1" hangingPunct="1">
              <a:lnSpc>
                <a:spcPct val="80000"/>
              </a:lnSpc>
            </a:pPr>
            <a:r>
              <a:rPr lang="ja-JP" altLang="en-US" sz="2000" smtClean="0"/>
              <a:t>“</a:t>
            </a:r>
            <a:r>
              <a:rPr lang="en-US" altLang="ja-JP" sz="2000" smtClean="0"/>
              <a:t>Why multiply by zero, when the result is always zero?!?</a:t>
            </a:r>
            <a:r>
              <a:rPr lang="ja-JP" altLang="en-US" sz="2000" smtClean="0"/>
              <a:t>”</a:t>
            </a:r>
            <a:endParaRPr lang="en-US" sz="2000" smtClean="0"/>
          </a:p>
        </p:txBody>
      </p:sp>
      <p:sp>
        <p:nvSpPr>
          <p:cNvPr id="181251" name="Rectangle 4"/>
          <p:cNvSpPr>
            <a:spLocks noChangeArrowheads="1"/>
          </p:cNvSpPr>
          <p:nvPr/>
        </p:nvSpPr>
        <p:spPr bwMode="auto">
          <a:xfrm>
            <a:off x="381000" y="3714751"/>
            <a:ext cx="3886200" cy="923330"/>
          </a:xfrm>
          <a:prstGeom prst="rect">
            <a:avLst/>
          </a:prstGeom>
          <a:solidFill>
            <a:schemeClr val="bg2"/>
          </a:solidFill>
          <a:ln w="9525">
            <a:solidFill>
              <a:schemeClr val="bg2"/>
            </a:solidFill>
            <a:miter lim="800000"/>
            <a:headEnd/>
            <a:tailEnd/>
          </a:ln>
        </p:spPr>
        <p:txBody>
          <a:bodyPr>
            <a:spAutoFit/>
          </a:bodyPr>
          <a:lstStyle/>
          <a:p>
            <a:r>
              <a:rPr lang="en-US"/>
              <a:t>def clearBlue(picture):</a:t>
            </a:r>
          </a:p>
          <a:p>
            <a:r>
              <a:rPr lang="en-US"/>
              <a:t>  for p in getPixels(picture):</a:t>
            </a:r>
          </a:p>
          <a:p>
            <a:r>
              <a:rPr lang="en-US"/>
              <a:t>    setBlue(p,0)</a:t>
            </a:r>
          </a:p>
        </p:txBody>
      </p:sp>
      <p:sp>
        <p:nvSpPr>
          <p:cNvPr id="181252" name="Rectangle 5"/>
          <p:cNvSpPr>
            <a:spLocks noChangeArrowheads="1"/>
          </p:cNvSpPr>
          <p:nvPr/>
        </p:nvSpPr>
        <p:spPr bwMode="auto">
          <a:xfrm>
            <a:off x="4343400" y="3714750"/>
            <a:ext cx="4572000" cy="1200329"/>
          </a:xfrm>
          <a:prstGeom prst="rect">
            <a:avLst/>
          </a:prstGeom>
          <a:solidFill>
            <a:schemeClr val="bg2"/>
          </a:solidFill>
          <a:ln w="9525">
            <a:solidFill>
              <a:schemeClr val="bg2"/>
            </a:solidFill>
            <a:miter lim="800000"/>
            <a:headEnd/>
            <a:tailEnd/>
          </a:ln>
        </p:spPr>
        <p:txBody>
          <a:bodyPr>
            <a:spAutoFit/>
          </a:bodyPr>
          <a:lstStyle/>
          <a:p>
            <a:r>
              <a:rPr lang="en-US"/>
              <a:t>def clearBlue(picture):</a:t>
            </a:r>
          </a:p>
          <a:p>
            <a:r>
              <a:rPr lang="en-US"/>
              <a:t>  for p in getPixels(picture):</a:t>
            </a:r>
          </a:p>
          <a:p>
            <a:r>
              <a:rPr lang="en-US"/>
              <a:t>    value = getBlue(p)</a:t>
            </a:r>
          </a:p>
          <a:p>
            <a:r>
              <a:rPr lang="en-US"/>
              <a:t>    setBlue(p,value*0)</a:t>
            </a:r>
          </a:p>
        </p:txBody>
      </p:sp>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7" name="Rectangle 2"/>
          <p:cNvSpPr>
            <a:spLocks noGrp="1" noChangeArrowheads="1"/>
          </p:cNvSpPr>
          <p:nvPr>
            <p:ph type="title"/>
          </p:nvPr>
        </p:nvSpPr>
        <p:spPr/>
        <p:txBody>
          <a:bodyPr>
            <a:normAutofit fontScale="90000"/>
          </a:bodyPr>
          <a:lstStyle/>
          <a:p>
            <a:pPr eaLnBrk="1" hangingPunct="1"/>
            <a:r>
              <a:rPr lang="en-US" sz="3200" smtClean="0"/>
              <a:t>Always write the program understandable </a:t>
            </a:r>
            <a:r>
              <a:rPr lang="en-US" sz="3200" i="1" smtClean="0"/>
              <a:t>first</a:t>
            </a:r>
            <a:endParaRPr lang="en-US" sz="3200" smtClean="0"/>
          </a:p>
        </p:txBody>
      </p:sp>
      <p:sp>
        <p:nvSpPr>
          <p:cNvPr id="183298" name="Rectangle 3"/>
          <p:cNvSpPr>
            <a:spLocks noGrp="1" noChangeArrowheads="1"/>
          </p:cNvSpPr>
          <p:nvPr>
            <p:ph idx="1"/>
          </p:nvPr>
        </p:nvSpPr>
        <p:spPr/>
        <p:txBody>
          <a:bodyPr>
            <a:normAutofit fontScale="85000" lnSpcReduction="10000"/>
          </a:bodyPr>
          <a:lstStyle/>
          <a:p>
            <a:pPr eaLnBrk="1" hangingPunct="1"/>
            <a:r>
              <a:rPr lang="en-US" smtClean="0"/>
              <a:t>Write your functions so that </a:t>
            </a:r>
            <a:r>
              <a:rPr lang="en-US" i="1" smtClean="0"/>
              <a:t>you</a:t>
            </a:r>
            <a:r>
              <a:rPr lang="en-US" smtClean="0"/>
              <a:t> can understand them </a:t>
            </a:r>
            <a:r>
              <a:rPr lang="en-US" i="1" smtClean="0"/>
              <a:t>first</a:t>
            </a:r>
            <a:endParaRPr lang="en-US" smtClean="0"/>
          </a:p>
          <a:p>
            <a:pPr lvl="1" eaLnBrk="1" hangingPunct="1"/>
            <a:r>
              <a:rPr lang="en-US" sz="1800" smtClean="0"/>
              <a:t>Get your program </a:t>
            </a:r>
            <a:r>
              <a:rPr lang="en-US" sz="1800" i="1" smtClean="0"/>
              <a:t>running</a:t>
            </a:r>
            <a:endParaRPr lang="en-US" sz="1800" smtClean="0"/>
          </a:p>
          <a:p>
            <a:pPr eaLnBrk="1" hangingPunct="1"/>
            <a:r>
              <a:rPr lang="en-US" b="1" i="1" smtClean="0"/>
              <a:t>THEN</a:t>
            </a:r>
            <a:r>
              <a:rPr lang="en-US" smtClean="0"/>
              <a:t> make them better</a:t>
            </a:r>
          </a:p>
          <a:p>
            <a:pPr lvl="1" eaLnBrk="1" hangingPunct="1"/>
            <a:r>
              <a:rPr lang="en-US" sz="1800" smtClean="0"/>
              <a:t>Make them more understandable to others</a:t>
            </a:r>
          </a:p>
          <a:p>
            <a:pPr lvl="2" eaLnBrk="1" hangingPunct="1"/>
            <a:r>
              <a:rPr lang="en-US" sz="2000" smtClean="0"/>
              <a:t>Set to zero rather than multiply by zero</a:t>
            </a:r>
          </a:p>
          <a:p>
            <a:pPr lvl="2" eaLnBrk="1" hangingPunct="1"/>
            <a:r>
              <a:rPr lang="en-US" sz="2000" smtClean="0"/>
              <a:t>Another programmer (or you in six months) may not remember or be thinking about increase/decrease functions</a:t>
            </a:r>
          </a:p>
          <a:p>
            <a:pPr lvl="1" eaLnBrk="1" hangingPunct="1"/>
            <a:r>
              <a:rPr lang="en-US" sz="1800" smtClean="0"/>
              <a:t>Make them more efficient</a:t>
            </a:r>
          </a:p>
          <a:p>
            <a:pPr lvl="2" eaLnBrk="1" hangingPunct="1"/>
            <a:r>
              <a:rPr lang="en-US" sz="2000" smtClean="0"/>
              <a:t>The new version of </a:t>
            </a:r>
            <a:r>
              <a:rPr lang="en-US" sz="2000" b="1" smtClean="0"/>
              <a:t>makeSunset</a:t>
            </a:r>
            <a:r>
              <a:rPr lang="en-US" sz="2000" smtClean="0"/>
              <a:t> takes twice as long as the first version, because it changes all the pixels </a:t>
            </a:r>
            <a:r>
              <a:rPr lang="en-US" sz="2000" i="1" smtClean="0"/>
              <a:t>twice</a:t>
            </a:r>
            <a:endParaRPr lang="en-US" sz="2000" smtClean="0"/>
          </a:p>
        </p:txBody>
      </p:sp>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5" name="Title 1"/>
          <p:cNvSpPr>
            <a:spLocks noGrp="1"/>
          </p:cNvSpPr>
          <p:nvPr>
            <p:ph type="title"/>
          </p:nvPr>
        </p:nvSpPr>
        <p:spPr/>
        <p:txBody>
          <a:bodyPr>
            <a:normAutofit fontScale="90000"/>
          </a:bodyPr>
          <a:lstStyle/>
          <a:p>
            <a:r>
              <a:rPr lang="en-US" smtClean="0"/>
              <a:t>Specifying Pixels by Index: decreaseRed</a:t>
            </a:r>
          </a:p>
        </p:txBody>
      </p:sp>
      <p:sp>
        <p:nvSpPr>
          <p:cNvPr id="185346" name="Content Placeholder 2"/>
          <p:cNvSpPr>
            <a:spLocks noGrp="1"/>
          </p:cNvSpPr>
          <p:nvPr>
            <p:ph idx="1"/>
          </p:nvPr>
        </p:nvSpPr>
        <p:spPr>
          <a:xfrm>
            <a:off x="457200" y="1451373"/>
            <a:ext cx="5410200" cy="2320528"/>
          </a:xfrm>
        </p:spPr>
        <p:txBody>
          <a:bodyPr>
            <a:normAutofit fontScale="70000" lnSpcReduction="20000"/>
          </a:bodyPr>
          <a:lstStyle/>
          <a:p>
            <a:pPr marL="0" indent="0">
              <a:buFont typeface="Wingdings 2" pitchFamily="18" charset="2"/>
              <a:buNone/>
            </a:pPr>
            <a:r>
              <a:rPr lang="en-US" dirty="0" smtClean="0"/>
              <a:t>def </a:t>
            </a:r>
            <a:r>
              <a:rPr lang="en-US" dirty="0" err="1" smtClean="0"/>
              <a:t>decreaseRedIndexed</a:t>
            </a:r>
            <a:r>
              <a:rPr lang="en-US" dirty="0" smtClean="0"/>
              <a:t>(picture):</a:t>
            </a:r>
          </a:p>
          <a:p>
            <a:pPr marL="0" indent="0">
              <a:buFont typeface="Wingdings 2" pitchFamily="18" charset="2"/>
              <a:buNone/>
            </a:pPr>
            <a:r>
              <a:rPr lang="en-US" dirty="0" smtClean="0"/>
              <a:t>    pixels = </a:t>
            </a:r>
            <a:r>
              <a:rPr lang="en-US" dirty="0" err="1" smtClean="0"/>
              <a:t>getPixels</a:t>
            </a:r>
            <a:r>
              <a:rPr lang="en-US" dirty="0" smtClean="0"/>
              <a:t>(picture)</a:t>
            </a:r>
          </a:p>
          <a:p>
            <a:pPr marL="0" indent="0">
              <a:buFont typeface="Wingdings 2" pitchFamily="18" charset="2"/>
              <a:buNone/>
            </a:pPr>
            <a:r>
              <a:rPr lang="en-US" dirty="0" smtClean="0"/>
              <a:t>    for index in range(0,len(pixels)):</a:t>
            </a:r>
          </a:p>
          <a:p>
            <a:pPr marL="0" indent="0">
              <a:buFont typeface="Wingdings 2" pitchFamily="18" charset="2"/>
              <a:buNone/>
            </a:pPr>
            <a:r>
              <a:rPr lang="en-US" dirty="0" smtClean="0"/>
              <a:t>      pixel = pixels[index]</a:t>
            </a:r>
          </a:p>
          <a:p>
            <a:pPr marL="0" indent="0">
              <a:buFont typeface="Wingdings 2" pitchFamily="18" charset="2"/>
              <a:buNone/>
            </a:pPr>
            <a:r>
              <a:rPr lang="en-US" dirty="0" smtClean="0"/>
              <a:t>      value = </a:t>
            </a:r>
            <a:r>
              <a:rPr lang="en-US" dirty="0" err="1" smtClean="0"/>
              <a:t>getRed</a:t>
            </a:r>
            <a:r>
              <a:rPr lang="en-US" dirty="0" smtClean="0"/>
              <a:t>(pixel)</a:t>
            </a:r>
          </a:p>
          <a:p>
            <a:pPr marL="0" indent="0">
              <a:buFont typeface="Wingdings 2" pitchFamily="18" charset="2"/>
              <a:buNone/>
            </a:pPr>
            <a:r>
              <a:rPr lang="en-US" dirty="0" smtClean="0"/>
              <a:t>      </a:t>
            </a:r>
            <a:r>
              <a:rPr lang="en-US" dirty="0" err="1" smtClean="0"/>
              <a:t>setRed</a:t>
            </a:r>
            <a:r>
              <a:rPr lang="en-US" dirty="0" smtClean="0"/>
              <a:t>(</a:t>
            </a:r>
            <a:r>
              <a:rPr lang="en-US" dirty="0" err="1" smtClean="0"/>
              <a:t>pixel,value</a:t>
            </a:r>
            <a:r>
              <a:rPr lang="en-US" dirty="0" smtClean="0"/>
              <a:t> * 0.5)</a:t>
            </a:r>
          </a:p>
        </p:txBody>
      </p:sp>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69" name="Title 1"/>
          <p:cNvSpPr>
            <a:spLocks noGrp="1"/>
          </p:cNvSpPr>
          <p:nvPr>
            <p:ph type="title"/>
          </p:nvPr>
        </p:nvSpPr>
        <p:spPr/>
        <p:txBody>
          <a:bodyPr>
            <a:normAutofit fontScale="90000"/>
          </a:bodyPr>
          <a:lstStyle/>
          <a:p>
            <a:r>
              <a:rPr lang="en-US" smtClean="0"/>
              <a:t>Just ½ of picture decreaseRed</a:t>
            </a:r>
          </a:p>
        </p:txBody>
      </p:sp>
      <p:sp>
        <p:nvSpPr>
          <p:cNvPr id="186370" name="Content Placeholder 2"/>
          <p:cNvSpPr>
            <a:spLocks noGrp="1"/>
          </p:cNvSpPr>
          <p:nvPr>
            <p:ph idx="1"/>
          </p:nvPr>
        </p:nvSpPr>
        <p:spPr>
          <a:xfrm>
            <a:off x="457200" y="1451373"/>
            <a:ext cx="5791200" cy="2491978"/>
          </a:xfrm>
        </p:spPr>
        <p:txBody>
          <a:bodyPr>
            <a:normAutofit fontScale="77500" lnSpcReduction="20000"/>
          </a:bodyPr>
          <a:lstStyle/>
          <a:p>
            <a:pPr marL="0" indent="0">
              <a:buFont typeface="Wingdings 2" pitchFamily="18" charset="2"/>
              <a:buNone/>
            </a:pPr>
            <a:r>
              <a:rPr lang="en-US" smtClean="0"/>
              <a:t> def decreaseRedHalf(picture):</a:t>
            </a:r>
          </a:p>
          <a:p>
            <a:pPr marL="0" indent="0">
              <a:buFont typeface="Wingdings 2" pitchFamily="18" charset="2"/>
              <a:buNone/>
            </a:pPr>
            <a:r>
              <a:rPr lang="en-US" smtClean="0"/>
              <a:t>    pixels = getPixels(picture)</a:t>
            </a:r>
          </a:p>
          <a:p>
            <a:pPr marL="0" indent="0">
              <a:buFont typeface="Wingdings 2" pitchFamily="18" charset="2"/>
              <a:buNone/>
            </a:pPr>
            <a:r>
              <a:rPr lang="en-US" smtClean="0"/>
              <a:t>    for index in range(0,len(pixels)/2):</a:t>
            </a:r>
          </a:p>
          <a:p>
            <a:pPr marL="0" indent="0">
              <a:buFont typeface="Wingdings 2" pitchFamily="18" charset="2"/>
              <a:buNone/>
            </a:pPr>
            <a:r>
              <a:rPr lang="en-US" smtClean="0"/>
              <a:t>      pixel = pixels[index]</a:t>
            </a:r>
          </a:p>
          <a:p>
            <a:pPr marL="0" indent="0">
              <a:buFont typeface="Wingdings 2" pitchFamily="18" charset="2"/>
              <a:buNone/>
            </a:pPr>
            <a:r>
              <a:rPr lang="en-US" smtClean="0"/>
              <a:t>      value = getRed(pixel)</a:t>
            </a:r>
          </a:p>
          <a:p>
            <a:pPr marL="0" indent="0">
              <a:buFont typeface="Wingdings 2" pitchFamily="18" charset="2"/>
              <a:buNone/>
            </a:pPr>
            <a:r>
              <a:rPr lang="en-US" smtClean="0"/>
              <a:t>      setRed(pixel,value * 0.5)</a:t>
            </a:r>
          </a:p>
        </p:txBody>
      </p:sp>
      <p:sp>
        <p:nvSpPr>
          <p:cNvPr id="4" name="TextBox 3"/>
          <p:cNvSpPr txBox="1"/>
          <p:nvPr/>
        </p:nvSpPr>
        <p:spPr>
          <a:xfrm>
            <a:off x="6248400" y="1600200"/>
            <a:ext cx="2362200" cy="31393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spAutoFit/>
          </a:bodyPr>
          <a:lstStyle/>
          <a:p>
            <a:pPr>
              <a:defRPr/>
            </a:pPr>
            <a:r>
              <a:rPr lang="en-US" dirty="0"/>
              <a:t>Which half? Top/bottom? Left/right?</a:t>
            </a:r>
          </a:p>
          <a:p>
            <a:pPr>
              <a:defRPr/>
            </a:pPr>
            <a:endParaRPr lang="en-US" b="1" i="1" dirty="0" smtClean="0"/>
          </a:p>
          <a:p>
            <a:pPr>
              <a:defRPr/>
            </a:pPr>
            <a:r>
              <a:rPr lang="en-US" b="1" i="1" dirty="0" smtClean="0"/>
              <a:t>Type this code into JES and execute it, using a picture of your choice.</a:t>
            </a:r>
          </a:p>
          <a:p>
            <a:pPr>
              <a:defRPr/>
            </a:pPr>
            <a:endParaRPr lang="en-US" b="1" i="1" dirty="0" smtClean="0"/>
          </a:p>
          <a:p>
            <a:pPr>
              <a:defRPr/>
            </a:pPr>
            <a:r>
              <a:rPr lang="en-US" b="1" i="1" dirty="0" smtClean="0"/>
              <a:t>State in Slack, which half of your picture has been modified.</a:t>
            </a:r>
            <a:endParaRPr lang="en-US" b="1" i="1" dirty="0"/>
          </a:p>
        </p:txBody>
      </p:sp>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3" name="Title 1"/>
          <p:cNvSpPr>
            <a:spLocks noGrp="1"/>
          </p:cNvSpPr>
          <p:nvPr>
            <p:ph type="title"/>
          </p:nvPr>
        </p:nvSpPr>
        <p:spPr/>
        <p:txBody>
          <a:bodyPr/>
          <a:lstStyle/>
          <a:p>
            <a:r>
              <a:rPr lang="en-US" smtClean="0"/>
              <a:t>Copy top half to bottom half</a:t>
            </a:r>
          </a:p>
        </p:txBody>
      </p:sp>
      <p:sp>
        <p:nvSpPr>
          <p:cNvPr id="187394" name="Content Placeholder 2"/>
          <p:cNvSpPr>
            <a:spLocks noGrp="1"/>
          </p:cNvSpPr>
          <p:nvPr>
            <p:ph idx="1"/>
          </p:nvPr>
        </p:nvSpPr>
        <p:spPr>
          <a:xfrm>
            <a:off x="457200" y="1451372"/>
            <a:ext cx="5867400" cy="2777728"/>
          </a:xfrm>
        </p:spPr>
        <p:txBody>
          <a:bodyPr>
            <a:normAutofit fontScale="70000" lnSpcReduction="20000"/>
          </a:bodyPr>
          <a:lstStyle/>
          <a:p>
            <a:pPr marL="0" indent="0">
              <a:buFont typeface="Wingdings 2" pitchFamily="18" charset="2"/>
              <a:buNone/>
            </a:pPr>
            <a:r>
              <a:rPr lang="en-US" dirty="0" smtClean="0"/>
              <a:t>def </a:t>
            </a:r>
            <a:r>
              <a:rPr lang="en-US" dirty="0" err="1" smtClean="0"/>
              <a:t>copyHalf</a:t>
            </a:r>
            <a:r>
              <a:rPr lang="en-US" dirty="0" smtClean="0"/>
              <a:t>(picture):</a:t>
            </a:r>
          </a:p>
          <a:p>
            <a:pPr marL="0" indent="0">
              <a:buFont typeface="Wingdings 2" pitchFamily="18" charset="2"/>
              <a:buNone/>
            </a:pPr>
            <a:r>
              <a:rPr lang="en-US" dirty="0" smtClean="0"/>
              <a:t> pixels = </a:t>
            </a:r>
            <a:r>
              <a:rPr lang="en-US" dirty="0" err="1" smtClean="0"/>
              <a:t>getPixels</a:t>
            </a:r>
            <a:r>
              <a:rPr lang="en-US" dirty="0" smtClean="0"/>
              <a:t>(picture)</a:t>
            </a:r>
          </a:p>
          <a:p>
            <a:pPr marL="0" indent="0">
              <a:buFont typeface="Wingdings 2" pitchFamily="18" charset="2"/>
              <a:buNone/>
            </a:pPr>
            <a:r>
              <a:rPr lang="en-US" dirty="0" smtClean="0"/>
              <a:t> for index in range(0,len(pixels)/2):</a:t>
            </a:r>
          </a:p>
          <a:p>
            <a:pPr marL="0" indent="0">
              <a:buFont typeface="Wingdings 2" pitchFamily="18" charset="2"/>
              <a:buNone/>
            </a:pPr>
            <a:r>
              <a:rPr lang="en-US" dirty="0" smtClean="0"/>
              <a:t>   pixel1 = pixels[index]</a:t>
            </a:r>
          </a:p>
          <a:p>
            <a:pPr marL="0" indent="0">
              <a:buFont typeface="Wingdings 2" pitchFamily="18" charset="2"/>
              <a:buNone/>
            </a:pPr>
            <a:r>
              <a:rPr lang="en-US" dirty="0" smtClean="0"/>
              <a:t>   color1 = </a:t>
            </a:r>
            <a:r>
              <a:rPr lang="en-US" dirty="0" err="1" smtClean="0"/>
              <a:t>getColor</a:t>
            </a:r>
            <a:r>
              <a:rPr lang="en-US" dirty="0" smtClean="0"/>
              <a:t>(pixel1)</a:t>
            </a:r>
          </a:p>
          <a:p>
            <a:pPr marL="0" indent="0">
              <a:buFont typeface="Wingdings 2" pitchFamily="18" charset="2"/>
              <a:buNone/>
            </a:pPr>
            <a:r>
              <a:rPr lang="en-US" dirty="0" smtClean="0"/>
              <a:t>   pixel2 = pixels[index + </a:t>
            </a:r>
            <a:r>
              <a:rPr lang="en-US" dirty="0" err="1" smtClean="0"/>
              <a:t>len</a:t>
            </a:r>
            <a:r>
              <a:rPr lang="en-US" dirty="0" smtClean="0"/>
              <a:t>(pixels)/2]</a:t>
            </a:r>
          </a:p>
          <a:p>
            <a:pPr marL="0" indent="0">
              <a:buFont typeface="Wingdings 2" pitchFamily="18" charset="2"/>
              <a:buNone/>
            </a:pPr>
            <a:r>
              <a:rPr lang="en-US" dirty="0" smtClean="0"/>
              <a:t>   </a:t>
            </a:r>
            <a:r>
              <a:rPr lang="en-US" dirty="0" err="1" smtClean="0"/>
              <a:t>setColor</a:t>
            </a:r>
            <a:r>
              <a:rPr lang="en-US" dirty="0" smtClean="0"/>
              <a:t>(pixel2,color1</a:t>
            </a:r>
            <a:r>
              <a:rPr lang="en-US" dirty="0" smtClean="0"/>
              <a:t>)</a:t>
            </a:r>
          </a:p>
          <a:p>
            <a:pPr marL="0" indent="0">
              <a:buFont typeface="Wingdings 2" pitchFamily="18" charset="2"/>
              <a:buNone/>
            </a:pPr>
            <a:r>
              <a:rPr lang="en-US" dirty="0" smtClean="0"/>
              <a:t> </a:t>
            </a:r>
            <a:r>
              <a:rPr lang="en-US" dirty="0" smtClean="0"/>
              <a:t>repaint(picture)</a:t>
            </a:r>
            <a:endParaRPr lang="en-US" dirty="0" smtClean="0"/>
          </a:p>
        </p:txBody>
      </p:sp>
      <p:pic>
        <p:nvPicPr>
          <p:cNvPr id="187395" name="Picture 3"/>
          <p:cNvPicPr>
            <a:picLocks noChangeAspect="1"/>
          </p:cNvPicPr>
          <p:nvPr/>
        </p:nvPicPr>
        <p:blipFill>
          <a:blip r:embed="rId2"/>
          <a:srcRect/>
          <a:stretch>
            <a:fillRect/>
          </a:stretch>
        </p:blipFill>
        <p:spPr bwMode="auto">
          <a:xfrm>
            <a:off x="7635876" y="2114550"/>
            <a:ext cx="1406525" cy="2925366"/>
          </a:xfrm>
          <a:prstGeom prst="rect">
            <a:avLst/>
          </a:prstGeom>
          <a:noFill/>
          <a:ln w="9525">
            <a:noFill/>
            <a:miter lim="800000"/>
            <a:headEnd/>
            <a:tailEnd/>
          </a:ln>
        </p:spPr>
      </p:pic>
      <p:pic>
        <p:nvPicPr>
          <p:cNvPr id="187396" name="Picture 4"/>
          <p:cNvPicPr>
            <a:picLocks noChangeAspect="1"/>
          </p:cNvPicPr>
          <p:nvPr/>
        </p:nvPicPr>
        <p:blipFill>
          <a:blip r:embed="rId3"/>
          <a:srcRect/>
          <a:stretch>
            <a:fillRect/>
          </a:stretch>
        </p:blipFill>
        <p:spPr bwMode="auto">
          <a:xfrm>
            <a:off x="6467476" y="2114550"/>
            <a:ext cx="1330325" cy="30289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3" name="Content Placeholder 2"/>
          <p:cNvSpPr>
            <a:spLocks noGrp="1"/>
          </p:cNvSpPr>
          <p:nvPr>
            <p:ph idx="1"/>
          </p:nvPr>
        </p:nvSpPr>
        <p:spPr>
          <a:xfrm>
            <a:off x="369888" y="348854"/>
            <a:ext cx="7707312" cy="4654153"/>
          </a:xfrm>
        </p:spPr>
        <p:txBody>
          <a:bodyPr/>
          <a:lstStyle/>
          <a:p>
            <a:pPr marL="0" indent="0">
              <a:buFont typeface="Wingdings 2" pitchFamily="18" charset="2"/>
              <a:buNone/>
            </a:pPr>
            <a:r>
              <a:rPr lang="en-US" smtClean="0"/>
              <a:t>Consider this program:</a:t>
            </a:r>
          </a:p>
          <a:p>
            <a:pPr marL="0" indent="0">
              <a:buFont typeface="Wingdings 2" pitchFamily="18" charset="2"/>
              <a:buNone/>
            </a:pPr>
            <a:r>
              <a:rPr lang="en-US" sz="1600" smtClean="0"/>
              <a:t>Which picture below</a:t>
            </a:r>
          </a:p>
          <a:p>
            <a:pPr marL="0" indent="0">
              <a:buFont typeface="Wingdings 2" pitchFamily="18" charset="2"/>
              <a:buNone/>
            </a:pPr>
            <a:r>
              <a:rPr lang="en-US" sz="1600" smtClean="0"/>
              <a:t> did this generate?</a:t>
            </a:r>
          </a:p>
          <a:p>
            <a:pPr marL="0" indent="0">
              <a:buFont typeface="Wingdings 2" pitchFamily="18" charset="2"/>
              <a:buNone/>
            </a:pPr>
            <a:r>
              <a:rPr lang="en-US" sz="1600" smtClean="0"/>
              <a:t/>
            </a:r>
            <a:br>
              <a:rPr lang="en-US" sz="1600" smtClean="0"/>
            </a:br>
            <a:r>
              <a:rPr lang="en-US" sz="1600" smtClean="0"/>
              <a:t/>
            </a:r>
            <a:br>
              <a:rPr lang="en-US" sz="1600" smtClean="0"/>
            </a:br>
            <a:endParaRPr lang="en-US" sz="1600" smtClean="0"/>
          </a:p>
          <a:p>
            <a:pPr marL="0" indent="0">
              <a:buFont typeface="Wingdings 2" pitchFamily="18" charset="2"/>
              <a:buNone/>
            </a:pPr>
            <a:r>
              <a:rPr lang="en-US" sz="1600" smtClean="0"/>
              <a:t/>
            </a:r>
            <a:br>
              <a:rPr lang="en-US" sz="1600" smtClean="0"/>
            </a:br>
            <a:endParaRPr lang="en-US" sz="1600" smtClean="0"/>
          </a:p>
          <a:p>
            <a:pPr marL="0" indent="0">
              <a:buFont typeface="Wingdings 2" pitchFamily="18" charset="2"/>
              <a:buNone/>
            </a:pPr>
            <a:r>
              <a:rPr lang="en-US" sz="1600" smtClean="0"/>
              <a:t/>
            </a:r>
            <a:br>
              <a:rPr lang="en-US" sz="1600" smtClean="0"/>
            </a:br>
            <a:r>
              <a:rPr lang="en-US" sz="1600" smtClean="0"/>
              <a:t/>
            </a:r>
            <a:br>
              <a:rPr lang="en-US" sz="1600" smtClean="0"/>
            </a:br>
            <a:endParaRPr lang="en-US" sz="1600" smtClean="0"/>
          </a:p>
        </p:txBody>
      </p:sp>
      <p:pic>
        <p:nvPicPr>
          <p:cNvPr id="197634" name="Picture 6"/>
          <p:cNvPicPr>
            <a:picLocks noChangeAspect="1"/>
          </p:cNvPicPr>
          <p:nvPr/>
        </p:nvPicPr>
        <p:blipFill>
          <a:blip r:embed="rId3"/>
          <a:srcRect/>
          <a:stretch>
            <a:fillRect/>
          </a:stretch>
        </p:blipFill>
        <p:spPr bwMode="auto">
          <a:xfrm>
            <a:off x="3160713" y="2039541"/>
            <a:ext cx="609600" cy="828675"/>
          </a:xfrm>
          <a:prstGeom prst="rect">
            <a:avLst/>
          </a:prstGeom>
          <a:noFill/>
          <a:ln w="9525">
            <a:noFill/>
            <a:miter lim="800000"/>
            <a:headEnd/>
            <a:tailEnd/>
          </a:ln>
        </p:spPr>
      </p:pic>
      <p:pic>
        <p:nvPicPr>
          <p:cNvPr id="197635" name="Picture 7"/>
          <p:cNvPicPr>
            <a:picLocks noChangeAspect="1"/>
          </p:cNvPicPr>
          <p:nvPr/>
        </p:nvPicPr>
        <p:blipFill>
          <a:blip r:embed="rId4"/>
          <a:srcRect/>
          <a:stretch>
            <a:fillRect/>
          </a:stretch>
        </p:blipFill>
        <p:spPr bwMode="auto">
          <a:xfrm>
            <a:off x="65088" y="1484710"/>
            <a:ext cx="609600" cy="704850"/>
          </a:xfrm>
          <a:prstGeom prst="rect">
            <a:avLst/>
          </a:prstGeom>
          <a:noFill/>
          <a:ln w="9525">
            <a:noFill/>
            <a:miter lim="800000"/>
            <a:headEnd/>
            <a:tailEnd/>
          </a:ln>
        </p:spPr>
      </p:pic>
      <p:pic>
        <p:nvPicPr>
          <p:cNvPr id="197636" name="Picture 8"/>
          <p:cNvPicPr>
            <a:picLocks noChangeAspect="1"/>
          </p:cNvPicPr>
          <p:nvPr/>
        </p:nvPicPr>
        <p:blipFill>
          <a:blip r:embed="rId5"/>
          <a:srcRect/>
          <a:stretch>
            <a:fillRect/>
          </a:stretch>
        </p:blipFill>
        <p:spPr bwMode="auto">
          <a:xfrm>
            <a:off x="387350" y="3101578"/>
            <a:ext cx="609600" cy="885825"/>
          </a:xfrm>
          <a:prstGeom prst="rect">
            <a:avLst/>
          </a:prstGeom>
          <a:noFill/>
          <a:ln w="9525">
            <a:noFill/>
            <a:miter lim="800000"/>
            <a:headEnd/>
            <a:tailEnd/>
          </a:ln>
        </p:spPr>
      </p:pic>
      <p:pic>
        <p:nvPicPr>
          <p:cNvPr id="197637" name="Picture 9"/>
          <p:cNvPicPr>
            <a:picLocks noChangeAspect="1"/>
          </p:cNvPicPr>
          <p:nvPr/>
        </p:nvPicPr>
        <p:blipFill>
          <a:blip r:embed="rId6"/>
          <a:srcRect/>
          <a:stretch>
            <a:fillRect/>
          </a:stretch>
        </p:blipFill>
        <p:spPr bwMode="auto">
          <a:xfrm>
            <a:off x="4521200" y="3987404"/>
            <a:ext cx="609600" cy="847725"/>
          </a:xfrm>
          <a:prstGeom prst="rect">
            <a:avLst/>
          </a:prstGeom>
          <a:noFill/>
          <a:ln w="9525">
            <a:noFill/>
            <a:miter lim="800000"/>
            <a:headEnd/>
            <a:tailEnd/>
          </a:ln>
        </p:spPr>
      </p:pic>
      <p:pic>
        <p:nvPicPr>
          <p:cNvPr id="197638" name="Picture 3"/>
          <p:cNvPicPr>
            <a:picLocks noChangeAspect="1"/>
          </p:cNvPicPr>
          <p:nvPr/>
        </p:nvPicPr>
        <p:blipFill>
          <a:blip r:embed="rId7"/>
          <a:srcRect/>
          <a:stretch>
            <a:fillRect/>
          </a:stretch>
        </p:blipFill>
        <p:spPr bwMode="auto">
          <a:xfrm>
            <a:off x="876300" y="1484710"/>
            <a:ext cx="1295400" cy="933450"/>
          </a:xfrm>
          <a:prstGeom prst="rect">
            <a:avLst/>
          </a:prstGeom>
          <a:noFill/>
          <a:ln w="9525">
            <a:noFill/>
            <a:miter lim="800000"/>
            <a:headEnd/>
            <a:tailEnd/>
          </a:ln>
        </p:spPr>
      </p:pic>
      <p:pic>
        <p:nvPicPr>
          <p:cNvPr id="197639" name="Picture 11"/>
          <p:cNvPicPr>
            <a:picLocks noChangeAspect="1"/>
          </p:cNvPicPr>
          <p:nvPr/>
        </p:nvPicPr>
        <p:blipFill>
          <a:blip r:embed="rId8"/>
          <a:srcRect/>
          <a:stretch>
            <a:fillRect/>
          </a:stretch>
        </p:blipFill>
        <p:spPr bwMode="auto">
          <a:xfrm>
            <a:off x="4038600" y="20241"/>
            <a:ext cx="5049838" cy="1351359"/>
          </a:xfrm>
          <a:prstGeom prst="rect">
            <a:avLst/>
          </a:prstGeom>
          <a:noFill/>
          <a:ln w="9525">
            <a:noFill/>
            <a:miter lim="800000"/>
            <a:headEnd/>
            <a:tailEnd/>
          </a:ln>
        </p:spPr>
      </p:pic>
      <p:pic>
        <p:nvPicPr>
          <p:cNvPr id="197640" name="Picture 13"/>
          <p:cNvPicPr>
            <a:picLocks noChangeAspect="1"/>
          </p:cNvPicPr>
          <p:nvPr/>
        </p:nvPicPr>
        <p:blipFill>
          <a:blip r:embed="rId9"/>
          <a:srcRect/>
          <a:stretch>
            <a:fillRect/>
          </a:stretch>
        </p:blipFill>
        <p:spPr bwMode="auto">
          <a:xfrm>
            <a:off x="3911600" y="1975247"/>
            <a:ext cx="1308100" cy="885825"/>
          </a:xfrm>
          <a:prstGeom prst="rect">
            <a:avLst/>
          </a:prstGeom>
          <a:noFill/>
          <a:ln w="9525">
            <a:noFill/>
            <a:miter lim="800000"/>
            <a:headEnd/>
            <a:tailEnd/>
          </a:ln>
        </p:spPr>
      </p:pic>
      <p:pic>
        <p:nvPicPr>
          <p:cNvPr id="197641" name="Picture 14"/>
          <p:cNvPicPr>
            <a:picLocks noChangeAspect="1"/>
          </p:cNvPicPr>
          <p:nvPr/>
        </p:nvPicPr>
        <p:blipFill>
          <a:blip r:embed="rId10"/>
          <a:srcRect/>
          <a:stretch>
            <a:fillRect/>
          </a:stretch>
        </p:blipFill>
        <p:spPr bwMode="auto">
          <a:xfrm>
            <a:off x="5456238" y="3879056"/>
            <a:ext cx="1231900" cy="1123950"/>
          </a:xfrm>
          <a:prstGeom prst="rect">
            <a:avLst/>
          </a:prstGeom>
          <a:noFill/>
          <a:ln w="9525">
            <a:noFill/>
            <a:miter lim="800000"/>
            <a:headEnd/>
            <a:tailEnd/>
          </a:ln>
        </p:spPr>
      </p:pic>
      <p:pic>
        <p:nvPicPr>
          <p:cNvPr id="197642" name="Picture 16"/>
          <p:cNvPicPr>
            <a:picLocks noChangeAspect="1"/>
          </p:cNvPicPr>
          <p:nvPr/>
        </p:nvPicPr>
        <p:blipFill>
          <a:blip r:embed="rId11"/>
          <a:srcRect/>
          <a:stretch>
            <a:fillRect/>
          </a:stretch>
        </p:blipFill>
        <p:spPr bwMode="auto">
          <a:xfrm>
            <a:off x="1265238" y="3238500"/>
            <a:ext cx="1295400" cy="9525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2"/>
          <p:cNvSpPr>
            <a:spLocks noGrp="1" noChangeArrowheads="1"/>
          </p:cNvSpPr>
          <p:nvPr>
            <p:ph type="title"/>
          </p:nvPr>
        </p:nvSpPr>
        <p:spPr/>
        <p:txBody>
          <a:bodyPr/>
          <a:lstStyle/>
          <a:p>
            <a:pPr eaLnBrk="1" hangingPunct="1"/>
            <a:r>
              <a:rPr lang="en-US" smtClean="0"/>
              <a:t>Encoding color</a:t>
            </a:r>
          </a:p>
        </p:txBody>
      </p:sp>
      <p:sp>
        <p:nvSpPr>
          <p:cNvPr id="37890" name="Rectangle 3"/>
          <p:cNvSpPr>
            <a:spLocks noGrp="1" noChangeArrowheads="1"/>
          </p:cNvSpPr>
          <p:nvPr>
            <p:ph type="body" sz="half" idx="1"/>
          </p:nvPr>
        </p:nvSpPr>
        <p:spPr>
          <a:xfrm>
            <a:off x="457200" y="1485900"/>
            <a:ext cx="8305800" cy="3028950"/>
          </a:xfrm>
        </p:spPr>
        <p:txBody>
          <a:bodyPr>
            <a:normAutofit fontScale="85000" lnSpcReduction="20000"/>
          </a:bodyPr>
          <a:lstStyle/>
          <a:p>
            <a:pPr eaLnBrk="1" hangingPunct="1"/>
            <a:r>
              <a:rPr lang="en-US" sz="2800" smtClean="0"/>
              <a:t>Each pixel encodes color at that position in the picture</a:t>
            </a:r>
            <a:br>
              <a:rPr lang="en-US" sz="2800" smtClean="0"/>
            </a:br>
            <a:endParaRPr lang="en-US" sz="2800" smtClean="0"/>
          </a:p>
          <a:p>
            <a:pPr eaLnBrk="1" hangingPunct="1"/>
            <a:r>
              <a:rPr lang="en-US" sz="2800" smtClean="0"/>
              <a:t>Lots of encodings for color</a:t>
            </a:r>
          </a:p>
          <a:p>
            <a:pPr lvl="1" eaLnBrk="1" hangingPunct="1"/>
            <a:r>
              <a:rPr lang="en-US" sz="2000" smtClean="0"/>
              <a:t>Printers use CMYK: Cyan, Magenta, Yellow, and blacK.</a:t>
            </a:r>
          </a:p>
          <a:p>
            <a:pPr lvl="1" eaLnBrk="1" hangingPunct="1"/>
            <a:r>
              <a:rPr lang="en-US" sz="2000" smtClean="0"/>
              <a:t>Others use HSB for Hue, Saturation, and Brightness (also called HSV for Hue, Saturation, and Value)</a:t>
            </a:r>
            <a:br>
              <a:rPr lang="en-US" sz="2000" smtClean="0"/>
            </a:br>
            <a:endParaRPr lang="en-US" sz="2000" smtClean="0"/>
          </a:p>
          <a:p>
            <a:pPr eaLnBrk="1" hangingPunct="1"/>
            <a:r>
              <a:rPr lang="en-US" sz="2800" smtClean="0"/>
              <a:t>We</a:t>
            </a:r>
            <a:r>
              <a:rPr lang="fr-FR" altLang="ja-JP" sz="2800" smtClean="0"/>
              <a:t>'</a:t>
            </a:r>
            <a:r>
              <a:rPr lang="en-US" altLang="ja-JP" sz="2800" smtClean="0"/>
              <a:t>ll use the most common for computers</a:t>
            </a:r>
          </a:p>
          <a:p>
            <a:pPr lvl="1" eaLnBrk="1" hangingPunct="1"/>
            <a:r>
              <a:rPr lang="en-US" sz="2000" smtClean="0"/>
              <a:t>RGB: Red, Green, Blue</a:t>
            </a:r>
          </a:p>
        </p:txBody>
      </p: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7" name="Title 1"/>
          <p:cNvSpPr>
            <a:spLocks noGrp="1"/>
          </p:cNvSpPr>
          <p:nvPr>
            <p:ph type="title"/>
          </p:nvPr>
        </p:nvSpPr>
        <p:spPr/>
        <p:txBody>
          <a:bodyPr/>
          <a:lstStyle/>
          <a:p>
            <a:r>
              <a:rPr lang="en-US" smtClean="0"/>
              <a:t>Mirroring</a:t>
            </a:r>
          </a:p>
        </p:txBody>
      </p:sp>
      <p:sp>
        <p:nvSpPr>
          <p:cNvPr id="188418" name="Content Placeholder 2"/>
          <p:cNvSpPr>
            <a:spLocks noGrp="1"/>
          </p:cNvSpPr>
          <p:nvPr>
            <p:ph idx="1"/>
          </p:nvPr>
        </p:nvSpPr>
        <p:spPr>
          <a:xfrm>
            <a:off x="457200" y="1451373"/>
            <a:ext cx="5638800" cy="3292078"/>
          </a:xfrm>
        </p:spPr>
        <p:txBody>
          <a:bodyPr>
            <a:normAutofit fontScale="70000" lnSpcReduction="20000"/>
          </a:bodyPr>
          <a:lstStyle/>
          <a:p>
            <a:pPr marL="0" indent="0">
              <a:buFont typeface="Wingdings 2" pitchFamily="18" charset="2"/>
              <a:buNone/>
            </a:pPr>
            <a:r>
              <a:rPr lang="en-US" smtClean="0"/>
              <a:t>def mirrorHalf(picture):</a:t>
            </a:r>
          </a:p>
          <a:p>
            <a:pPr marL="0" indent="0">
              <a:buFont typeface="Wingdings 2" pitchFamily="18" charset="2"/>
              <a:buNone/>
            </a:pPr>
            <a:r>
              <a:rPr lang="en-US" smtClean="0"/>
              <a:t> pixels = getPixels(picture)</a:t>
            </a:r>
          </a:p>
          <a:p>
            <a:pPr marL="0" indent="0">
              <a:buFont typeface="Wingdings 2" pitchFamily="18" charset="2"/>
              <a:buNone/>
            </a:pPr>
            <a:r>
              <a:rPr lang="en-US" smtClean="0"/>
              <a:t> target = len(pixels) - 1</a:t>
            </a:r>
          </a:p>
          <a:p>
            <a:pPr marL="0" indent="0">
              <a:buFont typeface="Wingdings 2" pitchFamily="18" charset="2"/>
              <a:buNone/>
            </a:pPr>
            <a:r>
              <a:rPr lang="en-US" smtClean="0"/>
              <a:t> for index in range(0,len(pixels)/2):</a:t>
            </a:r>
          </a:p>
          <a:p>
            <a:pPr marL="0" indent="0">
              <a:buFont typeface="Wingdings 2" pitchFamily="18" charset="2"/>
              <a:buNone/>
            </a:pPr>
            <a:r>
              <a:rPr lang="en-US" smtClean="0"/>
              <a:t>   pixel1 = pixels[index]</a:t>
            </a:r>
          </a:p>
          <a:p>
            <a:pPr marL="0" indent="0">
              <a:buFont typeface="Wingdings 2" pitchFamily="18" charset="2"/>
              <a:buNone/>
            </a:pPr>
            <a:r>
              <a:rPr lang="en-US" smtClean="0"/>
              <a:t>   color1 = getColor(pixel1)</a:t>
            </a:r>
          </a:p>
          <a:p>
            <a:pPr marL="0" indent="0">
              <a:buFont typeface="Wingdings 2" pitchFamily="18" charset="2"/>
              <a:buNone/>
            </a:pPr>
            <a:r>
              <a:rPr lang="en-US" smtClean="0"/>
              <a:t>   pixel2 = pixels[target]</a:t>
            </a:r>
          </a:p>
          <a:p>
            <a:pPr marL="0" indent="0">
              <a:buFont typeface="Wingdings 2" pitchFamily="18" charset="2"/>
              <a:buNone/>
            </a:pPr>
            <a:r>
              <a:rPr lang="en-US" smtClean="0"/>
              <a:t>   setColor(pixel2,color1)</a:t>
            </a:r>
          </a:p>
          <a:p>
            <a:pPr marL="0" indent="0">
              <a:buFont typeface="Wingdings 2" pitchFamily="18" charset="2"/>
              <a:buNone/>
            </a:pPr>
            <a:r>
              <a:rPr lang="en-US" smtClean="0"/>
              <a:t>   target = target - 1</a:t>
            </a:r>
          </a:p>
        </p:txBody>
      </p:sp>
      <p:pic>
        <p:nvPicPr>
          <p:cNvPr id="188419" name="Picture 3"/>
          <p:cNvPicPr>
            <a:picLocks noChangeAspect="1"/>
          </p:cNvPicPr>
          <p:nvPr/>
        </p:nvPicPr>
        <p:blipFill>
          <a:blip r:embed="rId2"/>
          <a:srcRect/>
          <a:stretch>
            <a:fillRect/>
          </a:stretch>
        </p:blipFill>
        <p:spPr bwMode="auto">
          <a:xfrm>
            <a:off x="5072066" y="2089543"/>
            <a:ext cx="3887788" cy="18859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69888" y="348854"/>
            <a:ext cx="7707312" cy="4654153"/>
          </a:xfrm>
        </p:spPr>
        <p:txBody>
          <a:bodyPr>
            <a:normAutofit fontScale="85000" lnSpcReduction="10000"/>
          </a:bodyPr>
          <a:lstStyle/>
          <a:p>
            <a:pPr marL="0" indent="0">
              <a:lnSpc>
                <a:spcPct val="90000"/>
              </a:lnSpc>
              <a:buFont typeface="Wingdings 2" pitchFamily="18" charset="2"/>
              <a:buNone/>
            </a:pPr>
            <a:r>
              <a:rPr lang="en-US" sz="2400" smtClean="0"/>
              <a:t>Given what we</a:t>
            </a:r>
            <a:r>
              <a:rPr lang="en-US" altLang="en-US" sz="2400" smtClean="0"/>
              <a:t>’</a:t>
            </a:r>
            <a:r>
              <a:rPr lang="en-US" sz="2400" smtClean="0"/>
              <a:t>ve now learned about getPixels() and the order of pixels, predict the behavior of this program:</a:t>
            </a:r>
          </a:p>
          <a:p>
            <a:pPr marL="0" indent="0">
              <a:lnSpc>
                <a:spcPct val="90000"/>
              </a:lnSpc>
            </a:pPr>
            <a:endParaRPr lang="en-US" sz="2400" smtClean="0"/>
          </a:p>
          <a:p>
            <a:pPr marL="0" indent="0">
              <a:lnSpc>
                <a:spcPct val="90000"/>
              </a:lnSpc>
            </a:pPr>
            <a:endParaRPr lang="en-US" sz="2400" smtClean="0"/>
          </a:p>
          <a:p>
            <a:pPr marL="0" indent="0">
              <a:lnSpc>
                <a:spcPct val="90000"/>
              </a:lnSpc>
            </a:pPr>
            <a:endParaRPr lang="en-US" sz="2400" smtClean="0"/>
          </a:p>
          <a:p>
            <a:pPr marL="0" indent="0">
              <a:lnSpc>
                <a:spcPct val="90000"/>
              </a:lnSpc>
            </a:pPr>
            <a:endParaRPr lang="en-US" sz="2400" smtClean="0"/>
          </a:p>
          <a:p>
            <a:pPr marL="0" indent="0">
              <a:lnSpc>
                <a:spcPct val="90000"/>
              </a:lnSpc>
            </a:pPr>
            <a:endParaRPr lang="en-US" sz="2400" smtClean="0"/>
          </a:p>
          <a:p>
            <a:pPr marL="0" indent="0">
              <a:lnSpc>
                <a:spcPct val="90000"/>
              </a:lnSpc>
            </a:pPr>
            <a:endParaRPr lang="en-US" sz="2400" smtClean="0"/>
          </a:p>
          <a:p>
            <a:pPr marL="0" indent="0">
              <a:lnSpc>
                <a:spcPct val="90000"/>
              </a:lnSpc>
              <a:buFont typeface="Wingdings 2" pitchFamily="18" charset="2"/>
              <a:buAutoNum type="arabicParenBoth"/>
            </a:pPr>
            <a:r>
              <a:rPr lang="en-US" sz="2400" smtClean="0"/>
              <a:t>Clears red on top half</a:t>
            </a:r>
          </a:p>
          <a:p>
            <a:pPr marL="0" indent="0">
              <a:lnSpc>
                <a:spcPct val="90000"/>
              </a:lnSpc>
              <a:buFont typeface="Wingdings 2" pitchFamily="18" charset="2"/>
              <a:buAutoNum type="arabicParenBoth"/>
            </a:pPr>
            <a:endParaRPr lang="en-US" sz="2400" smtClean="0"/>
          </a:p>
          <a:p>
            <a:pPr marL="0" indent="0">
              <a:lnSpc>
                <a:spcPct val="90000"/>
              </a:lnSpc>
              <a:buFont typeface="Wingdings 2" pitchFamily="18" charset="2"/>
              <a:buAutoNum type="arabicParenBoth"/>
            </a:pPr>
            <a:r>
              <a:rPr lang="en-US" sz="2400" smtClean="0"/>
              <a:t>Clears red on bottom half</a:t>
            </a:r>
          </a:p>
          <a:p>
            <a:pPr marL="0" indent="0">
              <a:lnSpc>
                <a:spcPct val="90000"/>
              </a:lnSpc>
              <a:buFont typeface="Wingdings 2" pitchFamily="18" charset="2"/>
              <a:buAutoNum type="arabicParenBoth"/>
            </a:pPr>
            <a:endParaRPr lang="en-US" sz="2400" smtClean="0"/>
          </a:p>
          <a:p>
            <a:pPr marL="0" indent="0">
              <a:lnSpc>
                <a:spcPct val="90000"/>
              </a:lnSpc>
              <a:buFont typeface="Wingdings 2" pitchFamily="18" charset="2"/>
              <a:buAutoNum type="arabicParenBoth"/>
            </a:pPr>
            <a:r>
              <a:rPr lang="en-US" sz="2400" smtClean="0"/>
              <a:t>Clears red on left half</a:t>
            </a:r>
          </a:p>
          <a:p>
            <a:pPr marL="0" indent="0">
              <a:lnSpc>
                <a:spcPct val="90000"/>
              </a:lnSpc>
              <a:buFont typeface="Wingdings 2" pitchFamily="18" charset="2"/>
              <a:buAutoNum type="arabicParenBoth"/>
            </a:pPr>
            <a:endParaRPr lang="en-US" sz="2400" smtClean="0"/>
          </a:p>
          <a:p>
            <a:pPr marL="0" indent="0">
              <a:lnSpc>
                <a:spcPct val="90000"/>
              </a:lnSpc>
              <a:buFont typeface="Wingdings 2" pitchFamily="18" charset="2"/>
              <a:buAutoNum type="arabicParenBoth"/>
            </a:pPr>
            <a:r>
              <a:rPr lang="en-US" sz="2400" smtClean="0"/>
              <a:t>Clears red on right half</a:t>
            </a:r>
          </a:p>
        </p:txBody>
      </p:sp>
      <p:pic>
        <p:nvPicPr>
          <p:cNvPr id="198658" name="Picture 6"/>
          <p:cNvPicPr>
            <a:picLocks noChangeAspect="1"/>
          </p:cNvPicPr>
          <p:nvPr/>
        </p:nvPicPr>
        <p:blipFill>
          <a:blip r:embed="rId3"/>
          <a:srcRect/>
          <a:stretch>
            <a:fillRect/>
          </a:stretch>
        </p:blipFill>
        <p:spPr bwMode="auto">
          <a:xfrm>
            <a:off x="4648200" y="3003947"/>
            <a:ext cx="609600" cy="828675"/>
          </a:xfrm>
          <a:prstGeom prst="rect">
            <a:avLst/>
          </a:prstGeom>
          <a:noFill/>
          <a:ln w="9525">
            <a:noFill/>
            <a:miter lim="800000"/>
            <a:headEnd/>
            <a:tailEnd/>
          </a:ln>
        </p:spPr>
      </p:pic>
      <p:pic>
        <p:nvPicPr>
          <p:cNvPr id="198659" name="Picture 7"/>
          <p:cNvPicPr>
            <a:picLocks noChangeAspect="1"/>
          </p:cNvPicPr>
          <p:nvPr/>
        </p:nvPicPr>
        <p:blipFill>
          <a:blip r:embed="rId4"/>
          <a:srcRect/>
          <a:stretch>
            <a:fillRect/>
          </a:stretch>
        </p:blipFill>
        <p:spPr bwMode="auto">
          <a:xfrm>
            <a:off x="3886200" y="2514600"/>
            <a:ext cx="609600" cy="704850"/>
          </a:xfrm>
          <a:prstGeom prst="rect">
            <a:avLst/>
          </a:prstGeom>
          <a:noFill/>
          <a:ln w="9525">
            <a:noFill/>
            <a:miter lim="800000"/>
            <a:headEnd/>
            <a:tailEnd/>
          </a:ln>
        </p:spPr>
      </p:pic>
      <p:pic>
        <p:nvPicPr>
          <p:cNvPr id="198660" name="Picture 8"/>
          <p:cNvPicPr>
            <a:picLocks noChangeAspect="1"/>
          </p:cNvPicPr>
          <p:nvPr/>
        </p:nvPicPr>
        <p:blipFill>
          <a:blip r:embed="rId5"/>
          <a:srcRect/>
          <a:stretch>
            <a:fillRect/>
          </a:stretch>
        </p:blipFill>
        <p:spPr bwMode="auto">
          <a:xfrm>
            <a:off x="5257800" y="3524250"/>
            <a:ext cx="609600" cy="885825"/>
          </a:xfrm>
          <a:prstGeom prst="rect">
            <a:avLst/>
          </a:prstGeom>
          <a:noFill/>
          <a:ln w="9525">
            <a:noFill/>
            <a:miter lim="800000"/>
            <a:headEnd/>
            <a:tailEnd/>
          </a:ln>
        </p:spPr>
      </p:pic>
      <p:pic>
        <p:nvPicPr>
          <p:cNvPr id="198661" name="Picture 9"/>
          <p:cNvPicPr>
            <a:picLocks noChangeAspect="1"/>
          </p:cNvPicPr>
          <p:nvPr/>
        </p:nvPicPr>
        <p:blipFill>
          <a:blip r:embed="rId6"/>
          <a:srcRect/>
          <a:stretch>
            <a:fillRect/>
          </a:stretch>
        </p:blipFill>
        <p:spPr bwMode="auto">
          <a:xfrm>
            <a:off x="4648200" y="4295775"/>
            <a:ext cx="609600" cy="847725"/>
          </a:xfrm>
          <a:prstGeom prst="rect">
            <a:avLst/>
          </a:prstGeom>
          <a:noFill/>
          <a:ln w="9525">
            <a:noFill/>
            <a:miter lim="800000"/>
            <a:headEnd/>
            <a:tailEnd/>
          </a:ln>
        </p:spPr>
      </p:pic>
      <p:pic>
        <p:nvPicPr>
          <p:cNvPr id="198662" name="Picture 4"/>
          <p:cNvPicPr>
            <a:picLocks noChangeAspect="1"/>
          </p:cNvPicPr>
          <p:nvPr/>
        </p:nvPicPr>
        <p:blipFill>
          <a:blip r:embed="rId7"/>
          <a:srcRect/>
          <a:stretch>
            <a:fillRect/>
          </a:stretch>
        </p:blipFill>
        <p:spPr bwMode="auto">
          <a:xfrm>
            <a:off x="533401" y="1143001"/>
            <a:ext cx="7269163" cy="136564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Custom 1">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FFFFFF"/>
      </a:hlink>
      <a:folHlink>
        <a:srgbClr val="FFFFF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1921</TotalTime>
  <Words>5217</Words>
  <Application>Microsoft Office PowerPoint</Application>
  <PresentationFormat>On-screen Show (16:9)</PresentationFormat>
  <Paragraphs>905</Paragraphs>
  <Slides>91</Slides>
  <Notes>86</Notes>
  <HiddenSlides>0</HiddenSlides>
  <MMClips>0</MMClips>
  <ScaleCrop>false</ScaleCrop>
  <HeadingPairs>
    <vt:vector size="4" baseType="variant">
      <vt:variant>
        <vt:lpstr>Theme</vt:lpstr>
      </vt:variant>
      <vt:variant>
        <vt:i4>1</vt:i4>
      </vt:variant>
      <vt:variant>
        <vt:lpstr>Slide Titles</vt:lpstr>
      </vt:variant>
      <vt:variant>
        <vt:i4>91</vt:i4>
      </vt:variant>
    </vt:vector>
  </HeadingPairs>
  <TitlesOfParts>
    <vt:vector size="92" baseType="lpstr">
      <vt:lpstr>Office Theme</vt:lpstr>
      <vt:lpstr>Modifying Pictures Using Loops</vt:lpstr>
      <vt:lpstr>Learning Objectives</vt:lpstr>
      <vt:lpstr>Light Perception</vt:lpstr>
      <vt:lpstr>Luminance vs. Color</vt:lpstr>
      <vt:lpstr>Digitizing Pictures as Many Dots</vt:lpstr>
      <vt:lpstr>Pixels</vt:lpstr>
      <vt:lpstr>A Picture is a matrix of pixels</vt:lpstr>
      <vt:lpstr>Referencing a matrix</vt:lpstr>
      <vt:lpstr>Encoding color</vt:lpstr>
      <vt:lpstr>Encoding RGB</vt:lpstr>
      <vt:lpstr>How much is encodde in 8 bits?</vt:lpstr>
      <vt:lpstr>Is that enough?</vt:lpstr>
      <vt:lpstr>Size of images</vt:lpstr>
      <vt:lpstr>Reminder: Loading Pictures</vt:lpstr>
      <vt:lpstr>What's a “picture”?</vt:lpstr>
      <vt:lpstr>Manipulating pixels</vt:lpstr>
      <vt:lpstr>What can we do with a pixel?</vt:lpstr>
      <vt:lpstr>We can also get, set, and make Colors</vt:lpstr>
      <vt:lpstr>How do you find out what RGB values you have? And where?</vt:lpstr>
      <vt:lpstr>How do you find out what RGB values you have? And where?</vt:lpstr>
      <vt:lpstr>Manipulating Colors</vt:lpstr>
      <vt:lpstr>We can change pixels directly…</vt:lpstr>
      <vt:lpstr>Use a loop! Our first picture recipe</vt:lpstr>
      <vt:lpstr>Our first picture recipe works for any picture</vt:lpstr>
      <vt:lpstr>How do you make an omelet?</vt:lpstr>
      <vt:lpstr>Decreasing the red in a picture</vt:lpstr>
      <vt:lpstr>Use a for loop! Our first picture recipe</vt:lpstr>
      <vt:lpstr>How for loops are written</vt:lpstr>
      <vt:lpstr>What happens when a for loop is executed</vt:lpstr>
      <vt:lpstr>getPixels returns a sequence of pixels</vt:lpstr>
      <vt:lpstr>Do we need the variable  originalRed?</vt:lpstr>
      <vt:lpstr>Let's walk that through slowly…</vt:lpstr>
      <vt:lpstr>Now, get the pixels</vt:lpstr>
      <vt:lpstr>Slide 34</vt:lpstr>
      <vt:lpstr>Now change the pixel</vt:lpstr>
      <vt:lpstr>Then move on to the next pixel</vt:lpstr>
      <vt:lpstr>Get its red value</vt:lpstr>
      <vt:lpstr>And change this red value</vt:lpstr>
      <vt:lpstr>And eventually, we do all pixels</vt:lpstr>
      <vt:lpstr>“Tracing/Stepping/Walking through” the program</vt:lpstr>
      <vt:lpstr>Once we make it work for one picture, it will work for any picture</vt:lpstr>
      <vt:lpstr>Think about what we just did</vt:lpstr>
      <vt:lpstr>Read it as a Recipe</vt:lpstr>
      <vt:lpstr>Let's use something with known red to manipulate: Santa Claus </vt:lpstr>
      <vt:lpstr>What if you decrease Santa's red again and again and again…?</vt:lpstr>
      <vt:lpstr>If you make something you like…</vt:lpstr>
      <vt:lpstr>Increasing Red</vt:lpstr>
      <vt:lpstr>How does increaseRed differ from decreaseRed?</vt:lpstr>
      <vt:lpstr>Clearing Blue</vt:lpstr>
      <vt:lpstr>Slide 50</vt:lpstr>
      <vt:lpstr>Slide 51</vt:lpstr>
      <vt:lpstr>Slide 52</vt:lpstr>
      <vt:lpstr>Can we combine these? Why not!</vt:lpstr>
      <vt:lpstr>A Sunset-generation Function</vt:lpstr>
      <vt:lpstr>Lightening and darkening an image</vt:lpstr>
      <vt:lpstr>Creating a negative</vt:lpstr>
      <vt:lpstr>Recipe for creating a negative</vt:lpstr>
      <vt:lpstr>Original, negative, negative-negative</vt:lpstr>
      <vt:lpstr>Converting to greyscale</vt:lpstr>
      <vt:lpstr>Converting to greyscale</vt:lpstr>
      <vt:lpstr>Can we get back again? Nope</vt:lpstr>
      <vt:lpstr>But that's not really the best greyscale</vt:lpstr>
      <vt:lpstr>Building a better greyscale</vt:lpstr>
      <vt:lpstr>Comparing the two greyscales: Average on left, weighted on right</vt:lpstr>
      <vt:lpstr>Let's use a black cat to compare</vt:lpstr>
      <vt:lpstr>Average on left, weighted on right</vt:lpstr>
      <vt:lpstr>A different sunset-generation function</vt:lpstr>
      <vt:lpstr>Let's talk about functions</vt:lpstr>
      <vt:lpstr>One and only one thing</vt:lpstr>
      <vt:lpstr>Contrast these two programs</vt:lpstr>
      <vt:lpstr>Observations on the new makeSunset</vt:lpstr>
      <vt:lpstr>Considering variations</vt:lpstr>
      <vt:lpstr>Does makeSunset do one and only one thing?</vt:lpstr>
      <vt:lpstr>Are all the things named picture the same?</vt:lpstr>
      <vt:lpstr>Slide 75</vt:lpstr>
      <vt:lpstr>Slide 76</vt:lpstr>
      <vt:lpstr>What happens when we use a function</vt:lpstr>
      <vt:lpstr>Names have contexts</vt:lpstr>
      <vt:lpstr>Input variables are placeholders</vt:lpstr>
      <vt:lpstr>Variables within functions stay within functions</vt:lpstr>
      <vt:lpstr>Writing real functions</vt:lpstr>
      <vt:lpstr>Consider these two functions</vt:lpstr>
      <vt:lpstr>Names are important</vt:lpstr>
      <vt:lpstr>Understandability comes first</vt:lpstr>
      <vt:lpstr>Always write the program understandable first</vt:lpstr>
      <vt:lpstr>Specifying Pixels by Index: decreaseRed</vt:lpstr>
      <vt:lpstr>Just ½ of picture decreaseRed</vt:lpstr>
      <vt:lpstr>Copy top half to bottom half</vt:lpstr>
      <vt:lpstr>Slide 89</vt:lpstr>
      <vt:lpstr>Mirroring</vt:lpstr>
      <vt:lpstr>Slide 91</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Tanya Krzywinska</dc:creator>
  <cp:lastModifiedBy>Adrir Darklance</cp:lastModifiedBy>
  <cp:revision>143</cp:revision>
  <dcterms:created xsi:type="dcterms:W3CDTF">2013-10-11T07:28:59Z</dcterms:created>
  <dcterms:modified xsi:type="dcterms:W3CDTF">2015-10-14T09:04:03Z</dcterms:modified>
</cp:coreProperties>
</file>